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Researched Based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Riddle 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Facts! MAKE A LIST!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Topic – What Religion are you doing?</a:t>
            </a:r>
          </a:p>
          <a:p>
            <a:pPr lvl="1"/>
            <a:r>
              <a:rPr lang="en-US" dirty="0" smtClean="0"/>
              <a:t>Example – Christianity</a:t>
            </a:r>
          </a:p>
          <a:p>
            <a:pPr lvl="1"/>
            <a:r>
              <a:rPr lang="en-US" dirty="0" smtClean="0"/>
              <a:t>Describe the Building – Catholic Cathedral Notre Dame</a:t>
            </a:r>
          </a:p>
          <a:p>
            <a:pPr lvl="2"/>
            <a:r>
              <a:rPr lang="en-US" dirty="0" smtClean="0"/>
              <a:t>Rose colored windows</a:t>
            </a:r>
          </a:p>
          <a:p>
            <a:pPr lvl="2"/>
            <a:r>
              <a:rPr lang="en-US" dirty="0" smtClean="0"/>
              <a:t>Beautiful statues/gargoyles – Gothic Architecture</a:t>
            </a:r>
          </a:p>
          <a:p>
            <a:pPr lvl="2"/>
            <a:r>
              <a:rPr lang="en-US" dirty="0" smtClean="0"/>
              <a:t>Two towers of 387 steps that people can climb.</a:t>
            </a:r>
          </a:p>
          <a:p>
            <a:pPr lvl="2"/>
            <a:r>
              <a:rPr lang="en-US" dirty="0" smtClean="0"/>
              <a:t>Famous for it’s organ and bells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523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Significance – Why is this building important; importance</a:t>
            </a:r>
          </a:p>
          <a:p>
            <a:r>
              <a:rPr lang="en-US" dirty="0" smtClean="0"/>
              <a:t>Place of worship</a:t>
            </a:r>
          </a:p>
          <a:p>
            <a:pPr lvl="2"/>
            <a:r>
              <a:rPr lang="en-US" dirty="0" smtClean="0"/>
              <a:t>Mass</a:t>
            </a:r>
          </a:p>
          <a:p>
            <a:r>
              <a:rPr lang="en-US" dirty="0" smtClean="0"/>
              <a:t>Famous historical site</a:t>
            </a:r>
          </a:p>
          <a:p>
            <a:pPr lvl="2"/>
            <a:r>
              <a:rPr lang="en-US" dirty="0" smtClean="0"/>
              <a:t>Crowning of Henry VI</a:t>
            </a:r>
          </a:p>
          <a:p>
            <a:r>
              <a:rPr lang="en-US" dirty="0" smtClean="0"/>
              <a:t>Holds religious relics</a:t>
            </a:r>
          </a:p>
          <a:p>
            <a:pPr lvl="2"/>
            <a:r>
              <a:rPr lang="en-US" dirty="0" smtClean="0"/>
              <a:t>Crown of thorns from the head of Christ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0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 matter where you go or who you talk to, everyone will understand this concept.</a:t>
            </a:r>
          </a:p>
          <a:p>
            <a:endParaRPr lang="en-US" sz="3200" dirty="0"/>
          </a:p>
          <a:p>
            <a:pPr lvl="1"/>
            <a:r>
              <a:rPr lang="en-US" sz="3000" dirty="0" smtClean="0"/>
              <a:t>Man has always found a place to worship.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047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Leading declarative sentence</a:t>
            </a:r>
            <a:br>
              <a:rPr lang="en-US" dirty="0" smtClean="0"/>
            </a:br>
            <a:r>
              <a:rPr lang="en-US" dirty="0" smtClean="0"/>
              <a:t>(Statement)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fact there are many religious structures throughout the world.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14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Man has always found a place to worship. In fact there are many religious structures throughout the world. One example of this would be….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40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paragraph -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significance of this building to____________(Christians) is_____________________________.</a:t>
            </a:r>
          </a:p>
          <a:p>
            <a:r>
              <a:rPr lang="en-US" sz="3600" dirty="0" smtClean="0"/>
              <a:t>Why is this building important to these people?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72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Re-write your paragraphs without the pictures. </a:t>
            </a:r>
          </a:p>
          <a:p>
            <a:pPr lvl="1"/>
            <a:r>
              <a:rPr lang="en-US" sz="3000" dirty="0" smtClean="0"/>
              <a:t>Write a list </a:t>
            </a:r>
          </a:p>
          <a:p>
            <a:pPr lvl="1"/>
            <a:r>
              <a:rPr lang="en-US" sz="3000" dirty="0" smtClean="0"/>
              <a:t>Paragraph one: Global statement and write a declarative statement. Include your facts.</a:t>
            </a:r>
          </a:p>
          <a:p>
            <a:pPr lvl="1"/>
            <a:r>
              <a:rPr lang="en-US" sz="3000" dirty="0" smtClean="0"/>
              <a:t>Tell why the building is significant.</a:t>
            </a:r>
          </a:p>
        </p:txBody>
      </p:sp>
    </p:spTree>
    <p:extLst>
      <p:ext uri="{BB962C8B-B14F-4D97-AF65-F5344CB8AC3E}">
        <p14:creationId xmlns:p14="http://schemas.microsoft.com/office/powerpoint/2010/main" val="199216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224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Writing a Researched Based Summary</vt:lpstr>
      <vt:lpstr>Find Facts! MAKE A LIST!</vt:lpstr>
      <vt:lpstr>List Significance</vt:lpstr>
      <vt:lpstr>Global Statement</vt:lpstr>
      <vt:lpstr>Leading declarative sentence (Statement)</vt:lpstr>
      <vt:lpstr>First paragraph</vt:lpstr>
      <vt:lpstr>Second paragraph - Significance</vt:lpstr>
      <vt:lpstr>Assignment</vt:lpstr>
    </vt:vector>
  </TitlesOfParts>
  <Company>Tracy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Researched Based Summary</dc:title>
  <dc:creator>Riddle, Laura</dc:creator>
  <cp:lastModifiedBy>Riddle, Laura</cp:lastModifiedBy>
  <cp:revision>4</cp:revision>
  <dcterms:created xsi:type="dcterms:W3CDTF">2014-08-27T15:45:23Z</dcterms:created>
  <dcterms:modified xsi:type="dcterms:W3CDTF">2014-08-27T16:13:32Z</dcterms:modified>
</cp:coreProperties>
</file>