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Working with the Textbook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“Core”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0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/>
              <a:t>Part 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Select a total of three important individuals, groups, or events that you would regard as historically significant. Use either of the following two criteria </a:t>
            </a:r>
            <a:r>
              <a:rPr lang="en-US" sz="2800" b="1" u="sng" dirty="0" smtClean="0"/>
              <a:t>to justify </a:t>
            </a:r>
            <a:r>
              <a:rPr lang="en-US" sz="2800" dirty="0" smtClean="0"/>
              <a:t>each of your selections.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greatest impact, either positive or negative, on the lives of individuals and groups in a particular time period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relate in some way to us, in the present, who are doing the historical thinking.</a:t>
            </a:r>
          </a:p>
        </p:txBody>
      </p:sp>
    </p:spTree>
    <p:extLst>
      <p:ext uri="{BB962C8B-B14F-4D97-AF65-F5344CB8AC3E}">
        <p14:creationId xmlns:p14="http://schemas.microsoft.com/office/powerpoint/2010/main" val="208228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Part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React to the reading by recording: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At least three questions you have about the material covered in the reading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Reactions you have to the particular events and people </a:t>
            </a:r>
            <a:r>
              <a:rPr lang="en-US" sz="2400" u="sng" dirty="0" smtClean="0"/>
              <a:t>(select at least one event and one person)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Two particular phrases or sentences which you want to remember- </a:t>
            </a:r>
            <a:r>
              <a:rPr lang="en-US" sz="2400" b="1" u="sng" dirty="0" smtClean="0"/>
              <a:t>write down the phrase and explain why you selected it- why is the phrase significant?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Anything else which comes to mind as you read.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341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Part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Select the photo or illustration in these pages that most interests you and write a paragraph that: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Describes what you see in the illustration (to describe means to make a person or event come to life </a:t>
            </a:r>
            <a:r>
              <a:rPr lang="en-US" sz="2800" dirty="0" err="1" smtClean="0"/>
              <a:t>thourhg</a:t>
            </a:r>
            <a:r>
              <a:rPr lang="en-US" sz="2800" dirty="0" smtClean="0"/>
              <a:t> the use of vivid details)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Explains why the picture is in this chapter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Discusses why the picture interests you.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9353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222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Working with the Textbook</vt:lpstr>
      <vt:lpstr>Part 1</vt:lpstr>
      <vt:lpstr>Part 2</vt:lpstr>
      <vt:lpstr>Part 3</vt:lpstr>
    </vt:vector>
  </TitlesOfParts>
  <Company>Tracy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the Textbook</dc:title>
  <dc:creator>Riddle, Laura</dc:creator>
  <cp:lastModifiedBy>Riddle, Laura</cp:lastModifiedBy>
  <cp:revision>2</cp:revision>
  <dcterms:created xsi:type="dcterms:W3CDTF">2014-10-07T15:51:05Z</dcterms:created>
  <dcterms:modified xsi:type="dcterms:W3CDTF">2014-10-07T16:06:45Z</dcterms:modified>
</cp:coreProperties>
</file>