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media1.mov" ContentType="video/unknown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media2.mov" ContentType="video/unknown"/>
  <Override PartName="/ppt/media/media3.mov" ContentType="video/unknown"/>
  <Override PartName="/ppt/media/image11.jpeg" ContentType="image/jpeg"/>
  <Override PartName="/ppt/media/media4.mov" ContentType="video/unknown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</p:sldIdLst>
  <p:sldSz cx="13004800" cy="9753600"/>
  <p:notesSz cx="6858000" cy="9144000"/>
  <p:defaultTextStyle>
    <a:lvl1pPr algn="ctr" defTabSz="584200">
      <a:defRPr sz="3600">
        <a:solidFill>
          <a:srgbClr val="3E231A"/>
        </a:solidFill>
        <a:latin typeface="+mn-lt"/>
        <a:ea typeface="+mn-ea"/>
        <a:cs typeface="+mn-cs"/>
        <a:sym typeface="Papyrus"/>
      </a:defRPr>
    </a:lvl1pPr>
    <a:lvl2pPr indent="228600" algn="ctr" defTabSz="584200">
      <a:defRPr sz="3600">
        <a:solidFill>
          <a:srgbClr val="3E231A"/>
        </a:solidFill>
        <a:latin typeface="+mn-lt"/>
        <a:ea typeface="+mn-ea"/>
        <a:cs typeface="+mn-cs"/>
        <a:sym typeface="Papyrus"/>
      </a:defRPr>
    </a:lvl2pPr>
    <a:lvl3pPr indent="457200" algn="ctr" defTabSz="584200">
      <a:defRPr sz="3600">
        <a:solidFill>
          <a:srgbClr val="3E231A"/>
        </a:solidFill>
        <a:latin typeface="+mn-lt"/>
        <a:ea typeface="+mn-ea"/>
        <a:cs typeface="+mn-cs"/>
        <a:sym typeface="Papyrus"/>
      </a:defRPr>
    </a:lvl3pPr>
    <a:lvl4pPr indent="685800" algn="ctr" defTabSz="584200">
      <a:defRPr sz="3600">
        <a:solidFill>
          <a:srgbClr val="3E231A"/>
        </a:solidFill>
        <a:latin typeface="+mn-lt"/>
        <a:ea typeface="+mn-ea"/>
        <a:cs typeface="+mn-cs"/>
        <a:sym typeface="Papyrus"/>
      </a:defRPr>
    </a:lvl4pPr>
    <a:lvl5pPr indent="914400" algn="ctr" defTabSz="584200">
      <a:defRPr sz="3600">
        <a:solidFill>
          <a:srgbClr val="3E231A"/>
        </a:solidFill>
        <a:latin typeface="+mn-lt"/>
        <a:ea typeface="+mn-ea"/>
        <a:cs typeface="+mn-cs"/>
        <a:sym typeface="Papyrus"/>
      </a:defRPr>
    </a:lvl5pPr>
    <a:lvl6pPr indent="1143000" algn="ctr" defTabSz="584200">
      <a:defRPr sz="3600">
        <a:solidFill>
          <a:srgbClr val="3E231A"/>
        </a:solidFill>
        <a:latin typeface="+mn-lt"/>
        <a:ea typeface="+mn-ea"/>
        <a:cs typeface="+mn-cs"/>
        <a:sym typeface="Papyrus"/>
      </a:defRPr>
    </a:lvl6pPr>
    <a:lvl7pPr indent="1371600" algn="ctr" defTabSz="584200">
      <a:defRPr sz="3600">
        <a:solidFill>
          <a:srgbClr val="3E231A"/>
        </a:solidFill>
        <a:latin typeface="+mn-lt"/>
        <a:ea typeface="+mn-ea"/>
        <a:cs typeface="+mn-cs"/>
        <a:sym typeface="Papyrus"/>
      </a:defRPr>
    </a:lvl7pPr>
    <a:lvl8pPr indent="1600200" algn="ctr" defTabSz="584200">
      <a:defRPr sz="3600">
        <a:solidFill>
          <a:srgbClr val="3E231A"/>
        </a:solidFill>
        <a:latin typeface="+mn-lt"/>
        <a:ea typeface="+mn-ea"/>
        <a:cs typeface="+mn-cs"/>
        <a:sym typeface="Papyrus"/>
      </a:defRPr>
    </a:lvl8pPr>
    <a:lvl9pPr indent="1828800" algn="ctr" defTabSz="584200">
      <a:defRPr sz="3600">
        <a:solidFill>
          <a:srgbClr val="3E231A"/>
        </a:solidFill>
        <a:latin typeface="+mn-lt"/>
        <a:ea typeface="+mn-ea"/>
        <a:cs typeface="+mn-cs"/>
        <a:sym typeface="Papyru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solidFill>
                <a:srgbClr val="3E231A"/>
              </a:solidFill>
              <a:prstDash val="solid"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solidFill>
                <a:srgbClr val="3E231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EBD2">
              <a:alpha val="48000"/>
            </a:srgbClr>
          </a:solidFill>
        </a:fill>
      </a:tcStyle>
    </a:band2H>
    <a:firstCo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solidFill>
                <a:srgbClr val="3E231A"/>
              </a:solidFill>
              <a:prstDash val="solid"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solidFill>
                <a:srgbClr val="3E231A"/>
              </a:solidFill>
              <a:prstDash val="solid"/>
              <a:miter lim="400000"/>
            </a:ln>
          </a:insideV>
        </a:tcBdr>
        <a:fill>
          <a:solidFill>
            <a:srgbClr val="D6A96F">
              <a:alpha val="48000"/>
            </a:srgbClr>
          </a:solidFill>
        </a:fill>
      </a:tcStyle>
    </a:firstCol>
    <a:lastRow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solidFill>
                <a:srgbClr val="3E231A"/>
              </a:solidFill>
              <a:prstDash val="solid"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254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solidFill>
                <a:srgbClr val="3E231A"/>
              </a:solidFill>
              <a:prstDash val="solid"/>
              <a:miter lim="400000"/>
            </a:ln>
          </a:insideV>
        </a:tcBdr>
        <a:fill>
          <a:solidFill>
            <a:srgbClr val="D6A96F">
              <a:alpha val="48000"/>
            </a:srgbClr>
          </a:solidFill>
        </a:fill>
      </a:tcStyle>
    </a:lastRow>
    <a:firstRow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solidFill>
                <a:srgbClr val="3E231A"/>
              </a:solidFill>
              <a:prstDash val="solid"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254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solidFill>
                <a:srgbClr val="3E231A"/>
              </a:solidFill>
              <a:prstDash val="solid"/>
              <a:miter lim="400000"/>
            </a:ln>
          </a:insideV>
        </a:tcBdr>
        <a:fill>
          <a:solidFill>
            <a:srgbClr val="D6A96F">
              <a:alpha val="48000"/>
            </a:srgbClr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6654F">
              <a:alpha val="2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3E231A"/>
              </a:solidFill>
              <a:prstDash val="solid"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3E231A"/>
              </a:solidFill>
              <a:prstDash val="solid"/>
              <a:miter lim="400000"/>
            </a:ln>
          </a:insideV>
        </a:tcBdr>
        <a:fill>
          <a:solidFill>
            <a:srgbClr val="9BA7B4">
              <a:alpha val="9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F8B9E">
              <a:alpha val="9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F8B9E">
              <a:alpha val="90000"/>
            </a:srgb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D231A"/>
              </a:solidFill>
              <a:prstDash val="solid"/>
              <a:miter lim="400000"/>
            </a:ln>
          </a:top>
          <a:bottom>
            <a:ln w="12700" cap="flat">
              <a:solidFill>
                <a:srgbClr val="3D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D231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B1A596">
              <a:alpha val="20000"/>
            </a:srgbClr>
          </a:solidFill>
        </a:fill>
      </a:tcStyle>
    </a:band2H>
    <a:firstCo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solidFill>
                <a:srgbClr val="3D231A"/>
              </a:solidFill>
              <a:prstDash val="solid"/>
              <a:miter lim="400000"/>
            </a:ln>
          </a:left>
          <a:right>
            <a:ln w="12700" cap="flat">
              <a:solidFill>
                <a:srgbClr val="3D231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BCA581">
              <a:alpha val="50000"/>
            </a:srgbClr>
          </a:solidFill>
        </a:fill>
      </a:tcStyle>
    </a:firstCol>
    <a:lastRow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3D231A"/>
              </a:solidFill>
              <a:prstDash val="solid"/>
              <a:miter lim="400000"/>
            </a:ln>
          </a:top>
          <a:bottom>
            <a:ln w="12700" cap="flat">
              <a:solidFill>
                <a:srgbClr val="3D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D231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D231A"/>
              </a:solidFill>
              <a:prstDash val="solid"/>
              <a:miter lim="400000"/>
            </a:ln>
          </a:top>
          <a:bottom>
            <a:ln w="12700" cap="flat">
              <a:solidFill>
                <a:srgbClr val="3D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D231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56333">
              <a:alpha val="75000"/>
            </a:srgb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19B68">
              <a:alpha val="50000"/>
            </a:srgbClr>
          </a:solidFill>
        </a:fill>
      </a:tcStyle>
    </a:wholeTbl>
    <a:band2H>
      <a:tcTxStyle b="def" i="def"/>
      <a:tcStyle>
        <a:tcBdr/>
        <a:fill>
          <a:solidFill>
            <a:srgbClr val="C09B6C">
              <a:alpha val="2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3E231A"/>
              </a:solidFill>
              <a:prstDash val="solid"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45C39">
              <a:alpha val="8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77A48">
              <a:alpha val="81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33E29">
              <a:alpha val="85000"/>
            </a:srgb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28D8E"/>
              </a:solidFill>
              <a:prstDash val="solid"/>
              <a:miter lim="400000"/>
            </a:ln>
          </a:top>
          <a:bottom>
            <a:ln w="12700" cap="flat">
              <a:solidFill>
                <a:srgbClr val="828D8E"/>
              </a:solidFill>
              <a:prstDash val="solid"/>
              <a:miter lim="400000"/>
            </a:ln>
          </a:bottom>
          <a:insideH>
            <a:ln w="12700" cap="flat">
              <a:solidFill>
                <a:srgbClr val="828D8E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6654F">
              <a:alpha val="20000"/>
            </a:srgbClr>
          </a:solidFill>
        </a:fill>
      </a:tcStyle>
    </a:band2H>
    <a:firstCo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solidFill>
                <a:srgbClr val="828D8E"/>
              </a:solidFill>
              <a:prstDash val="solid"/>
              <a:miter lim="400000"/>
            </a:ln>
          </a:left>
          <a:right>
            <a:ln w="12700" cap="flat">
              <a:solidFill>
                <a:srgbClr val="828D8E"/>
              </a:solidFill>
              <a:prstDash val="solid"/>
              <a:miter lim="400000"/>
            </a:ln>
          </a:right>
          <a:top>
            <a:ln w="12700" cap="flat">
              <a:solidFill>
                <a:srgbClr val="828D8E"/>
              </a:solidFill>
              <a:prstDash val="solid"/>
              <a:miter lim="400000"/>
            </a:ln>
          </a:top>
          <a:bottom>
            <a:ln w="12700" cap="flat">
              <a:solidFill>
                <a:srgbClr val="828D8E"/>
              </a:solidFill>
              <a:prstDash val="solid"/>
              <a:miter lim="400000"/>
            </a:ln>
          </a:bottom>
          <a:insideH>
            <a:ln w="12700" cap="flat">
              <a:solidFill>
                <a:srgbClr val="828D8E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DFD8">
              <a:alpha val="61000"/>
            </a:srgbClr>
          </a:solidFill>
        </a:fill>
      </a:tcStyle>
    </a:firstCol>
    <a:lastRow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28D8E"/>
              </a:solidFill>
              <a:prstDash val="solid"/>
              <a:miter lim="400000"/>
            </a:ln>
          </a:top>
          <a:bottom>
            <a:ln w="12700" cap="flat">
              <a:solidFill>
                <a:srgbClr val="828D8E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DFD8">
              <a:alpha val="61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28D8E"/>
              </a:solidFill>
              <a:prstDash val="solid"/>
              <a:miter lim="400000"/>
            </a:ln>
          </a:top>
          <a:bottom>
            <a:ln w="12700" cap="flat">
              <a:solidFill>
                <a:srgbClr val="828D8E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D5E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232323"/>
        </a:fontRef>
        <a:srgbClr val="232323"/>
      </a:tcTxStyle>
      <a:tcStyle>
        <a:tcBdr>
          <a:left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6654F">
              <a:alpha val="20000"/>
            </a:srgbClr>
          </a:solidFill>
        </a:fill>
      </a:tcStyle>
    </a:band2H>
    <a:firstCol>
      <a:tcTxStyle b="off" i="off">
        <a:fontRef idx="minor">
          <a:srgbClr val="232323"/>
        </a:fontRef>
        <a:srgbClr val="23232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232323"/>
        </a:fontRef>
        <a:srgbClr val="23232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232323"/>
        </a:fontRef>
        <a:srgbClr val="23232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30" name="Shape 3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1pPr>
    <a:lvl2pPr indent="228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2pPr>
    <a:lvl3pPr indent="457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3pPr>
    <a:lvl4pPr indent="685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4pPr>
    <a:lvl5pPr indent="9144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5pPr>
    <a:lvl6pPr indent="11430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6pPr>
    <a:lvl7pPr indent="1371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7pPr>
    <a:lvl8pPr indent="1600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8pPr>
    <a:lvl9pPr indent="1828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39" name="Shape 3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/>
              <a:t>Ask kids for a response to video</a:t>
            </a:r>
            <a:endParaRPr sz="2400"/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/>
          <p:nvPr>
            <p:ph type="title"/>
          </p:nvPr>
        </p:nvSpPr>
        <p:spPr>
          <a:xfrm>
            <a:off x="1270000" y="1689100"/>
            <a:ext cx="10464800" cy="3467100"/>
          </a:xfrm>
          <a:prstGeom prst="rect">
            <a:avLst/>
          </a:prstGeom>
        </p:spPr>
        <p:txBody>
          <a:bodyPr anchor="b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3E231A"/>
                </a:solidFill>
              </a:rPr>
              <a:t>Title Text</a:t>
            </a:r>
          </a:p>
        </p:txBody>
      </p:sp>
      <p:sp>
        <p:nvSpPr>
          <p:cNvPr id="6" name="Shape 6"/>
          <p:cNvSpPr/>
          <p:nvPr>
            <p:ph type="body" idx="1"/>
          </p:nvPr>
        </p:nvSpPr>
        <p:spPr>
          <a:xfrm>
            <a:off x="1270000" y="5181600"/>
            <a:ext cx="10464800" cy="1460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600"/>
            </a:lvl1pPr>
            <a:lvl2pPr marL="0" indent="228600" algn="ctr">
              <a:spcBef>
                <a:spcPts val="0"/>
              </a:spcBef>
              <a:buSzTx/>
              <a:buNone/>
              <a:defRPr sz="3600"/>
            </a:lvl2pPr>
            <a:lvl3pPr marL="0" indent="457200" algn="ctr">
              <a:spcBef>
                <a:spcPts val="0"/>
              </a:spcBef>
              <a:buSzTx/>
              <a:buNone/>
              <a:defRPr sz="3600"/>
            </a:lvl3pPr>
            <a:lvl4pPr marL="0" indent="685800" algn="ctr">
              <a:spcBef>
                <a:spcPts val="0"/>
              </a:spcBef>
              <a:buSzTx/>
              <a:buNone/>
              <a:defRPr sz="3600"/>
            </a:lvl4pPr>
            <a:lvl5pPr marL="0" indent="914400" algn="ctr">
              <a:spcBef>
                <a:spcPts val="0"/>
              </a:spcBef>
              <a:buSzTx/>
              <a:buNone/>
              <a:defRPr sz="36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3E231A"/>
                </a:solidFill>
              </a:rPr>
              <a:t>Body Level One</a:t>
            </a:r>
            <a:endParaRPr sz="3600">
              <a:solidFill>
                <a:srgbClr val="3E231A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3E231A"/>
                </a:solidFill>
              </a:rPr>
              <a:t>Body Level Two</a:t>
            </a:r>
            <a:endParaRPr sz="3600">
              <a:solidFill>
                <a:srgbClr val="3E231A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3E231A"/>
                </a:solidFill>
              </a:rPr>
              <a:t>Body Level Three</a:t>
            </a:r>
            <a:endParaRPr sz="3600">
              <a:solidFill>
                <a:srgbClr val="3E231A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3E231A"/>
                </a:solidFill>
              </a:rPr>
              <a:t>Body Level Four</a:t>
            </a:r>
            <a:endParaRPr sz="3600">
              <a:solidFill>
                <a:srgbClr val="3E231A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3E231A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/>
          <p:nvPr>
            <p:ph type="title"/>
          </p:nvPr>
        </p:nvSpPr>
        <p:spPr>
          <a:xfrm>
            <a:off x="1270000" y="6680200"/>
            <a:ext cx="10464800" cy="1270000"/>
          </a:xfrm>
          <a:prstGeom prst="rect">
            <a:avLst/>
          </a:prstGeom>
        </p:spPr>
        <p:txBody>
          <a:bodyPr anchor="b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3E231A"/>
                </a:solidFill>
              </a:rPr>
              <a:t>Title Text</a:t>
            </a:r>
          </a:p>
        </p:txBody>
      </p:sp>
      <p:sp>
        <p:nvSpPr>
          <p:cNvPr id="9" name="Shape 9"/>
          <p:cNvSpPr/>
          <p:nvPr>
            <p:ph type="body" idx="1"/>
          </p:nvPr>
        </p:nvSpPr>
        <p:spPr>
          <a:xfrm>
            <a:off x="1270000" y="7835900"/>
            <a:ext cx="10464800" cy="1460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600"/>
            </a:lvl1pPr>
            <a:lvl2pPr marL="0" indent="228600" algn="ctr">
              <a:spcBef>
                <a:spcPts val="0"/>
              </a:spcBef>
              <a:buSzTx/>
              <a:buNone/>
              <a:defRPr sz="3600"/>
            </a:lvl2pPr>
            <a:lvl3pPr marL="0" indent="457200" algn="ctr">
              <a:spcBef>
                <a:spcPts val="0"/>
              </a:spcBef>
              <a:buSzTx/>
              <a:buNone/>
              <a:defRPr sz="3600"/>
            </a:lvl3pPr>
            <a:lvl4pPr marL="0" indent="685800" algn="ctr">
              <a:spcBef>
                <a:spcPts val="0"/>
              </a:spcBef>
              <a:buSzTx/>
              <a:buNone/>
              <a:defRPr sz="3600"/>
            </a:lvl4pPr>
            <a:lvl5pPr marL="0" indent="914400" algn="ctr">
              <a:spcBef>
                <a:spcPts val="0"/>
              </a:spcBef>
              <a:buSzTx/>
              <a:buNone/>
              <a:defRPr sz="36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3E231A"/>
                </a:solidFill>
              </a:rPr>
              <a:t>Body Level One</a:t>
            </a:r>
            <a:endParaRPr sz="3600">
              <a:solidFill>
                <a:srgbClr val="3E231A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3E231A"/>
                </a:solidFill>
              </a:rPr>
              <a:t>Body Level Two</a:t>
            </a:r>
            <a:endParaRPr sz="3600">
              <a:solidFill>
                <a:srgbClr val="3E231A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3E231A"/>
                </a:solidFill>
              </a:rPr>
              <a:t>Body Level Three</a:t>
            </a:r>
            <a:endParaRPr sz="3600">
              <a:solidFill>
                <a:srgbClr val="3E231A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3E231A"/>
                </a:solidFill>
              </a:rPr>
              <a:t>Body Level Four</a:t>
            </a:r>
            <a:endParaRPr sz="3600">
              <a:solidFill>
                <a:srgbClr val="3E231A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3E231A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270000" y="3289300"/>
            <a:ext cx="10464800" cy="31750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3E231A"/>
                </a:solidFill>
              </a:rPr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>
            <p:ph type="title"/>
          </p:nvPr>
        </p:nvSpPr>
        <p:spPr>
          <a:xfrm>
            <a:off x="965200" y="1397000"/>
            <a:ext cx="5600700" cy="4038600"/>
          </a:xfrm>
          <a:prstGeom prst="rect">
            <a:avLst/>
          </a:prstGeom>
        </p:spPr>
        <p:txBody>
          <a:bodyPr anchor="b"/>
          <a:lstStyle>
            <a:lvl1pPr>
              <a:defRPr sz="68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800">
                <a:solidFill>
                  <a:srgbClr val="3E231A"/>
                </a:solidFill>
              </a:rPr>
              <a:t>Title Text</a:t>
            </a:r>
          </a:p>
        </p:txBody>
      </p:sp>
      <p:sp>
        <p:nvSpPr>
          <p:cNvPr id="14" name="Shape 14"/>
          <p:cNvSpPr/>
          <p:nvPr>
            <p:ph type="body" idx="1"/>
          </p:nvPr>
        </p:nvSpPr>
        <p:spPr>
          <a:xfrm>
            <a:off x="965200" y="5448300"/>
            <a:ext cx="5600700" cy="2933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600"/>
            </a:lvl1pPr>
            <a:lvl2pPr marL="0" indent="228600" algn="ctr">
              <a:spcBef>
                <a:spcPts val="0"/>
              </a:spcBef>
              <a:buSzTx/>
              <a:buNone/>
              <a:defRPr sz="3600"/>
            </a:lvl2pPr>
            <a:lvl3pPr marL="0" indent="457200" algn="ctr">
              <a:spcBef>
                <a:spcPts val="0"/>
              </a:spcBef>
              <a:buSzTx/>
              <a:buNone/>
              <a:defRPr sz="3600"/>
            </a:lvl3pPr>
            <a:lvl4pPr marL="0" indent="685800" algn="ctr">
              <a:spcBef>
                <a:spcPts val="0"/>
              </a:spcBef>
              <a:buSzTx/>
              <a:buNone/>
              <a:defRPr sz="3600"/>
            </a:lvl4pPr>
            <a:lvl5pPr marL="0" indent="914400" algn="ctr">
              <a:spcBef>
                <a:spcPts val="0"/>
              </a:spcBef>
              <a:buSzTx/>
              <a:buNone/>
              <a:defRPr sz="36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3E231A"/>
                </a:solidFill>
              </a:rPr>
              <a:t>Body Level One</a:t>
            </a:r>
            <a:endParaRPr sz="3600">
              <a:solidFill>
                <a:srgbClr val="3E231A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3E231A"/>
                </a:solidFill>
              </a:rPr>
              <a:t>Body Level Two</a:t>
            </a:r>
            <a:endParaRPr sz="3600">
              <a:solidFill>
                <a:srgbClr val="3E231A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3E231A"/>
                </a:solidFill>
              </a:rPr>
              <a:t>Body Level Three</a:t>
            </a:r>
            <a:endParaRPr sz="3600">
              <a:solidFill>
                <a:srgbClr val="3E231A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3E231A"/>
                </a:solidFill>
              </a:rPr>
              <a:t>Body Level Four</a:t>
            </a:r>
            <a:endParaRPr sz="3600">
              <a:solidFill>
                <a:srgbClr val="3E231A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3E231A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3E231A"/>
                </a:solidFill>
              </a:rPr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3E231A"/>
                </a:solidFill>
              </a:rPr>
              <a:t>Title Text</a:t>
            </a:r>
          </a:p>
        </p:txBody>
      </p:sp>
      <p:sp>
        <p:nvSpPr>
          <p:cNvPr id="19" name="Shape 1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3E231A"/>
                </a:solidFill>
              </a:rPr>
              <a:t>Body Level One</a:t>
            </a:r>
            <a:endParaRPr sz="3800">
              <a:solidFill>
                <a:srgbClr val="3E231A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3E231A"/>
                </a:solidFill>
              </a:rPr>
              <a:t>Body Level Two</a:t>
            </a:r>
            <a:endParaRPr sz="3800">
              <a:solidFill>
                <a:srgbClr val="3E231A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3E231A"/>
                </a:solidFill>
              </a:rPr>
              <a:t>Body Level Three</a:t>
            </a:r>
            <a:endParaRPr sz="3800">
              <a:solidFill>
                <a:srgbClr val="3E231A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3E231A"/>
                </a:solidFill>
              </a:rPr>
              <a:t>Body Level Four</a:t>
            </a:r>
            <a:endParaRPr sz="3800">
              <a:solidFill>
                <a:srgbClr val="3E231A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3E231A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3E231A"/>
                </a:solidFill>
              </a:rPr>
              <a:t>Title Text</a:t>
            </a:r>
          </a:p>
        </p:txBody>
      </p:sp>
      <p:sp>
        <p:nvSpPr>
          <p:cNvPr id="22" name="Shape 22"/>
          <p:cNvSpPr/>
          <p:nvPr>
            <p:ph type="body" idx="1"/>
          </p:nvPr>
        </p:nvSpPr>
        <p:spPr>
          <a:xfrm>
            <a:off x="1270000" y="2819400"/>
            <a:ext cx="5016500" cy="5651500"/>
          </a:xfrm>
          <a:prstGeom prst="rect">
            <a:avLst/>
          </a:prstGeom>
        </p:spPr>
        <p:txBody>
          <a:bodyPr/>
          <a:lstStyle>
            <a:lvl1pPr marL="368300" indent="-368300">
              <a:spcBef>
                <a:spcPts val="2800"/>
              </a:spcBef>
              <a:buBlip>
                <a:blip r:embed="rId2"/>
              </a:buBlip>
              <a:defRPr sz="3000"/>
            </a:lvl1pPr>
            <a:lvl2pPr marL="736600" indent="-368300">
              <a:spcBef>
                <a:spcPts val="2800"/>
              </a:spcBef>
              <a:buBlip>
                <a:blip r:embed="rId2"/>
              </a:buBlip>
              <a:defRPr sz="3000"/>
            </a:lvl2pPr>
            <a:lvl3pPr marL="1104900" indent="-368300">
              <a:spcBef>
                <a:spcPts val="2800"/>
              </a:spcBef>
              <a:buBlip>
                <a:blip r:embed="rId2"/>
              </a:buBlip>
              <a:defRPr sz="3000"/>
            </a:lvl3pPr>
            <a:lvl4pPr marL="1473200" indent="-368300">
              <a:spcBef>
                <a:spcPts val="2800"/>
              </a:spcBef>
              <a:buBlip>
                <a:blip r:embed="rId2"/>
              </a:buBlip>
              <a:defRPr sz="3000"/>
            </a:lvl4pPr>
            <a:lvl5pPr marL="1841500" indent="-368300">
              <a:spcBef>
                <a:spcPts val="2800"/>
              </a:spcBef>
              <a:buBlip>
                <a:blip r:embed="rId2"/>
              </a:buBlip>
              <a:defRPr sz="30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3E231A"/>
                </a:solidFill>
              </a:rPr>
              <a:t>Body Level One</a:t>
            </a:r>
            <a:endParaRPr sz="3000">
              <a:solidFill>
                <a:srgbClr val="3E231A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3E231A"/>
                </a:solidFill>
              </a:rPr>
              <a:t>Body Level Two</a:t>
            </a:r>
            <a:endParaRPr sz="3000">
              <a:solidFill>
                <a:srgbClr val="3E231A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3E231A"/>
                </a:solidFill>
              </a:rPr>
              <a:t>Body Level Three</a:t>
            </a:r>
            <a:endParaRPr sz="3000">
              <a:solidFill>
                <a:srgbClr val="3E231A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3E231A"/>
                </a:solidFill>
              </a:rPr>
              <a:t>Body Level Four</a:t>
            </a:r>
            <a:endParaRPr sz="3000">
              <a:solidFill>
                <a:srgbClr val="3E231A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3E231A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>
            <p:ph type="body" idx="1"/>
          </p:nvPr>
        </p:nvSpPr>
        <p:spPr>
          <a:xfrm>
            <a:off x="1270000" y="1168400"/>
            <a:ext cx="10464800" cy="74168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3E231A"/>
                </a:solidFill>
              </a:rPr>
              <a:t>Body Level One</a:t>
            </a:r>
            <a:endParaRPr sz="3800">
              <a:solidFill>
                <a:srgbClr val="3E231A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3E231A"/>
                </a:solidFill>
              </a:rPr>
              <a:t>Body Level Two</a:t>
            </a:r>
            <a:endParaRPr sz="3800">
              <a:solidFill>
                <a:srgbClr val="3E231A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3E231A"/>
                </a:solidFill>
              </a:rPr>
              <a:t>Body Level Three</a:t>
            </a:r>
            <a:endParaRPr sz="3800">
              <a:solidFill>
                <a:srgbClr val="3E231A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3E231A"/>
                </a:solidFill>
              </a:rPr>
              <a:t>Body Level Four</a:t>
            </a:r>
            <a:endParaRPr sz="3800">
              <a:solidFill>
                <a:srgbClr val="3E231A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3E231A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1270000" y="635000"/>
            <a:ext cx="10464800" cy="210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3E231A"/>
                </a:solidFill>
              </a:rP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1270000" y="2819400"/>
            <a:ext cx="10464800" cy="584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3E231A"/>
                </a:solidFill>
              </a:rPr>
              <a:t>Body Level One</a:t>
            </a:r>
            <a:endParaRPr sz="3800">
              <a:solidFill>
                <a:srgbClr val="3E231A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3E231A"/>
                </a:solidFill>
              </a:rPr>
              <a:t>Body Level Two</a:t>
            </a:r>
            <a:endParaRPr sz="3800">
              <a:solidFill>
                <a:srgbClr val="3E231A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3E231A"/>
                </a:solidFill>
              </a:rPr>
              <a:t>Body Level Three</a:t>
            </a:r>
            <a:endParaRPr sz="3800">
              <a:solidFill>
                <a:srgbClr val="3E231A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3E231A"/>
                </a:solidFill>
              </a:rPr>
              <a:t>Body Level Four</a:t>
            </a:r>
            <a:endParaRPr sz="3800">
              <a:solidFill>
                <a:srgbClr val="3E231A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3E231A"/>
                </a:solidFill>
              </a:rP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  <p:transition spd="med" advClick="1"/>
  <p:txStyles>
    <p:titleStyle>
      <a:lvl1pPr algn="ctr" defTabSz="584200">
        <a:defRPr sz="7200">
          <a:solidFill>
            <a:srgbClr val="3E231A"/>
          </a:solidFill>
          <a:latin typeface="+mn-lt"/>
          <a:ea typeface="+mn-ea"/>
          <a:cs typeface="+mn-cs"/>
          <a:sym typeface="Papyrus"/>
        </a:defRPr>
      </a:lvl1pPr>
      <a:lvl2pPr indent="228600" algn="ctr" defTabSz="584200">
        <a:defRPr sz="7200">
          <a:solidFill>
            <a:srgbClr val="3E231A"/>
          </a:solidFill>
          <a:latin typeface="+mn-lt"/>
          <a:ea typeface="+mn-ea"/>
          <a:cs typeface="+mn-cs"/>
          <a:sym typeface="Papyrus"/>
        </a:defRPr>
      </a:lvl2pPr>
      <a:lvl3pPr indent="457200" algn="ctr" defTabSz="584200">
        <a:defRPr sz="7200">
          <a:solidFill>
            <a:srgbClr val="3E231A"/>
          </a:solidFill>
          <a:latin typeface="+mn-lt"/>
          <a:ea typeface="+mn-ea"/>
          <a:cs typeface="+mn-cs"/>
          <a:sym typeface="Papyrus"/>
        </a:defRPr>
      </a:lvl3pPr>
      <a:lvl4pPr indent="685800" algn="ctr" defTabSz="584200">
        <a:defRPr sz="7200">
          <a:solidFill>
            <a:srgbClr val="3E231A"/>
          </a:solidFill>
          <a:latin typeface="+mn-lt"/>
          <a:ea typeface="+mn-ea"/>
          <a:cs typeface="+mn-cs"/>
          <a:sym typeface="Papyrus"/>
        </a:defRPr>
      </a:lvl4pPr>
      <a:lvl5pPr indent="914400" algn="ctr" defTabSz="584200">
        <a:defRPr sz="7200">
          <a:solidFill>
            <a:srgbClr val="3E231A"/>
          </a:solidFill>
          <a:latin typeface="+mn-lt"/>
          <a:ea typeface="+mn-ea"/>
          <a:cs typeface="+mn-cs"/>
          <a:sym typeface="Papyrus"/>
        </a:defRPr>
      </a:lvl5pPr>
      <a:lvl6pPr indent="1143000" algn="ctr" defTabSz="584200">
        <a:defRPr sz="7200">
          <a:solidFill>
            <a:srgbClr val="3E231A"/>
          </a:solidFill>
          <a:latin typeface="+mn-lt"/>
          <a:ea typeface="+mn-ea"/>
          <a:cs typeface="+mn-cs"/>
          <a:sym typeface="Papyrus"/>
        </a:defRPr>
      </a:lvl6pPr>
      <a:lvl7pPr indent="1371600" algn="ctr" defTabSz="584200">
        <a:defRPr sz="7200">
          <a:solidFill>
            <a:srgbClr val="3E231A"/>
          </a:solidFill>
          <a:latin typeface="+mn-lt"/>
          <a:ea typeface="+mn-ea"/>
          <a:cs typeface="+mn-cs"/>
          <a:sym typeface="Papyrus"/>
        </a:defRPr>
      </a:lvl7pPr>
      <a:lvl8pPr indent="1600200" algn="ctr" defTabSz="584200">
        <a:defRPr sz="7200">
          <a:solidFill>
            <a:srgbClr val="3E231A"/>
          </a:solidFill>
          <a:latin typeface="+mn-lt"/>
          <a:ea typeface="+mn-ea"/>
          <a:cs typeface="+mn-cs"/>
          <a:sym typeface="Papyrus"/>
        </a:defRPr>
      </a:lvl8pPr>
      <a:lvl9pPr indent="1828800" algn="ctr" defTabSz="584200">
        <a:defRPr sz="7200">
          <a:solidFill>
            <a:srgbClr val="3E231A"/>
          </a:solidFill>
          <a:latin typeface="+mn-lt"/>
          <a:ea typeface="+mn-ea"/>
          <a:cs typeface="+mn-cs"/>
          <a:sym typeface="Papyrus"/>
        </a:defRPr>
      </a:lvl9pPr>
    </p:titleStyle>
    <p:bodyStyle>
      <a:lvl1pPr marL="469900" indent="-469900" defTabSz="584200">
        <a:spcBef>
          <a:spcPts val="3000"/>
        </a:spcBef>
        <a:buSzPct val="25000"/>
        <a:buBlip>
          <a:blip r:embed="rId3"/>
        </a:buBlip>
        <a:defRPr sz="3800">
          <a:solidFill>
            <a:srgbClr val="3E231A"/>
          </a:solidFill>
          <a:latin typeface="+mn-lt"/>
          <a:ea typeface="+mn-ea"/>
          <a:cs typeface="+mn-cs"/>
          <a:sym typeface="Papyrus"/>
        </a:defRPr>
      </a:lvl1pPr>
      <a:lvl2pPr marL="939800" indent="-469900" defTabSz="584200">
        <a:spcBef>
          <a:spcPts val="3000"/>
        </a:spcBef>
        <a:buSzPct val="25000"/>
        <a:buBlip>
          <a:blip r:embed="rId3"/>
        </a:buBlip>
        <a:defRPr sz="3800">
          <a:solidFill>
            <a:srgbClr val="3E231A"/>
          </a:solidFill>
          <a:latin typeface="+mn-lt"/>
          <a:ea typeface="+mn-ea"/>
          <a:cs typeface="+mn-cs"/>
          <a:sym typeface="Papyrus"/>
        </a:defRPr>
      </a:lvl2pPr>
      <a:lvl3pPr marL="1409700" indent="-469900" defTabSz="584200">
        <a:spcBef>
          <a:spcPts val="3000"/>
        </a:spcBef>
        <a:buSzPct val="25000"/>
        <a:buBlip>
          <a:blip r:embed="rId3"/>
        </a:buBlip>
        <a:defRPr sz="3800">
          <a:solidFill>
            <a:srgbClr val="3E231A"/>
          </a:solidFill>
          <a:latin typeface="+mn-lt"/>
          <a:ea typeface="+mn-ea"/>
          <a:cs typeface="+mn-cs"/>
          <a:sym typeface="Papyrus"/>
        </a:defRPr>
      </a:lvl3pPr>
      <a:lvl4pPr marL="1879600" indent="-469900" defTabSz="584200">
        <a:spcBef>
          <a:spcPts val="3000"/>
        </a:spcBef>
        <a:buSzPct val="25000"/>
        <a:buBlip>
          <a:blip r:embed="rId3"/>
        </a:buBlip>
        <a:defRPr sz="3800">
          <a:solidFill>
            <a:srgbClr val="3E231A"/>
          </a:solidFill>
          <a:latin typeface="+mn-lt"/>
          <a:ea typeface="+mn-ea"/>
          <a:cs typeface="+mn-cs"/>
          <a:sym typeface="Papyrus"/>
        </a:defRPr>
      </a:lvl4pPr>
      <a:lvl5pPr marL="2349500" indent="-469900" defTabSz="584200">
        <a:spcBef>
          <a:spcPts val="3000"/>
        </a:spcBef>
        <a:buSzPct val="25000"/>
        <a:buBlip>
          <a:blip r:embed="rId3"/>
        </a:buBlip>
        <a:defRPr sz="3800">
          <a:solidFill>
            <a:srgbClr val="3E231A"/>
          </a:solidFill>
          <a:latin typeface="+mn-lt"/>
          <a:ea typeface="+mn-ea"/>
          <a:cs typeface="+mn-cs"/>
          <a:sym typeface="Papyrus"/>
        </a:defRPr>
      </a:lvl5pPr>
      <a:lvl6pPr marL="2819400" indent="-469900" defTabSz="584200">
        <a:spcBef>
          <a:spcPts val="3000"/>
        </a:spcBef>
        <a:buSzPct val="25000"/>
        <a:buBlip>
          <a:blip r:embed="rId3"/>
        </a:buBlip>
        <a:defRPr sz="3800">
          <a:solidFill>
            <a:srgbClr val="3E231A"/>
          </a:solidFill>
          <a:latin typeface="+mn-lt"/>
          <a:ea typeface="+mn-ea"/>
          <a:cs typeface="+mn-cs"/>
          <a:sym typeface="Papyrus"/>
        </a:defRPr>
      </a:lvl6pPr>
      <a:lvl7pPr marL="3289300" indent="-469900" defTabSz="584200">
        <a:spcBef>
          <a:spcPts val="3000"/>
        </a:spcBef>
        <a:buSzPct val="25000"/>
        <a:buBlip>
          <a:blip r:embed="rId3"/>
        </a:buBlip>
        <a:defRPr sz="3800">
          <a:solidFill>
            <a:srgbClr val="3E231A"/>
          </a:solidFill>
          <a:latin typeface="+mn-lt"/>
          <a:ea typeface="+mn-ea"/>
          <a:cs typeface="+mn-cs"/>
          <a:sym typeface="Papyrus"/>
        </a:defRPr>
      </a:lvl7pPr>
      <a:lvl8pPr marL="3759200" indent="-469900" defTabSz="584200">
        <a:spcBef>
          <a:spcPts val="3000"/>
        </a:spcBef>
        <a:buSzPct val="25000"/>
        <a:buBlip>
          <a:blip r:embed="rId3"/>
        </a:buBlip>
        <a:defRPr sz="3800">
          <a:solidFill>
            <a:srgbClr val="3E231A"/>
          </a:solidFill>
          <a:latin typeface="+mn-lt"/>
          <a:ea typeface="+mn-ea"/>
          <a:cs typeface="+mn-cs"/>
          <a:sym typeface="Papyrus"/>
        </a:defRPr>
      </a:lvl8pPr>
      <a:lvl9pPr marL="4229100" indent="-469900" defTabSz="584200">
        <a:spcBef>
          <a:spcPts val="3000"/>
        </a:spcBef>
        <a:buSzPct val="25000"/>
        <a:buBlip>
          <a:blip r:embed="rId3"/>
        </a:buBlip>
        <a:defRPr sz="3800">
          <a:solidFill>
            <a:srgbClr val="3E231A"/>
          </a:solidFill>
          <a:latin typeface="+mn-lt"/>
          <a:ea typeface="+mn-ea"/>
          <a:cs typeface="+mn-cs"/>
          <a:sym typeface="Papyrus"/>
        </a:defRPr>
      </a:lvl9pPr>
    </p:bodyStyle>
    <p:otherStyle>
      <a:lvl1pPr algn="ctr" defTabSz="584200">
        <a:defRPr>
          <a:solidFill>
            <a:schemeClr val="tx1"/>
          </a:solidFill>
          <a:latin typeface="+mn-lt"/>
          <a:ea typeface="+mn-ea"/>
          <a:cs typeface="+mn-cs"/>
          <a:sym typeface="Papyrus"/>
        </a:defRPr>
      </a:lvl1pPr>
      <a:lvl2pPr indent="228600" algn="ctr" defTabSz="584200">
        <a:defRPr>
          <a:solidFill>
            <a:schemeClr val="tx1"/>
          </a:solidFill>
          <a:latin typeface="+mn-lt"/>
          <a:ea typeface="+mn-ea"/>
          <a:cs typeface="+mn-cs"/>
          <a:sym typeface="Papyrus"/>
        </a:defRPr>
      </a:lvl2pPr>
      <a:lvl3pPr indent="457200" algn="ctr" defTabSz="584200">
        <a:defRPr>
          <a:solidFill>
            <a:schemeClr val="tx1"/>
          </a:solidFill>
          <a:latin typeface="+mn-lt"/>
          <a:ea typeface="+mn-ea"/>
          <a:cs typeface="+mn-cs"/>
          <a:sym typeface="Papyrus"/>
        </a:defRPr>
      </a:lvl3pPr>
      <a:lvl4pPr indent="685800" algn="ctr" defTabSz="584200">
        <a:defRPr>
          <a:solidFill>
            <a:schemeClr val="tx1"/>
          </a:solidFill>
          <a:latin typeface="+mn-lt"/>
          <a:ea typeface="+mn-ea"/>
          <a:cs typeface="+mn-cs"/>
          <a:sym typeface="Papyrus"/>
        </a:defRPr>
      </a:lvl4pPr>
      <a:lvl5pPr indent="914400" algn="ctr" defTabSz="584200">
        <a:defRPr>
          <a:solidFill>
            <a:schemeClr val="tx1"/>
          </a:solidFill>
          <a:latin typeface="+mn-lt"/>
          <a:ea typeface="+mn-ea"/>
          <a:cs typeface="+mn-cs"/>
          <a:sym typeface="Papyrus"/>
        </a:defRPr>
      </a:lvl5pPr>
      <a:lvl6pPr indent="1143000" algn="ctr" defTabSz="584200">
        <a:defRPr>
          <a:solidFill>
            <a:schemeClr val="tx1"/>
          </a:solidFill>
          <a:latin typeface="+mn-lt"/>
          <a:ea typeface="+mn-ea"/>
          <a:cs typeface="+mn-cs"/>
          <a:sym typeface="Papyrus"/>
        </a:defRPr>
      </a:lvl6pPr>
      <a:lvl7pPr indent="1371600" algn="ctr" defTabSz="584200">
        <a:defRPr>
          <a:solidFill>
            <a:schemeClr val="tx1"/>
          </a:solidFill>
          <a:latin typeface="+mn-lt"/>
          <a:ea typeface="+mn-ea"/>
          <a:cs typeface="+mn-cs"/>
          <a:sym typeface="Papyrus"/>
        </a:defRPr>
      </a:lvl7pPr>
      <a:lvl8pPr indent="1600200" algn="ctr" defTabSz="584200">
        <a:defRPr>
          <a:solidFill>
            <a:schemeClr val="tx1"/>
          </a:solidFill>
          <a:latin typeface="+mn-lt"/>
          <a:ea typeface="+mn-ea"/>
          <a:cs typeface="+mn-cs"/>
          <a:sym typeface="Papyrus"/>
        </a:defRPr>
      </a:lvl8pPr>
      <a:lvl9pPr indent="1828800" algn="ctr" defTabSz="584200">
        <a:defRPr>
          <a:solidFill>
            <a:schemeClr val="tx1"/>
          </a:solidFill>
          <a:latin typeface="+mn-lt"/>
          <a:ea typeface="+mn-ea"/>
          <a:cs typeface="+mn-cs"/>
          <a:sym typeface="Papyru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jpeg"/><Relationship Id="rId3" Type="http://schemas.openxmlformats.org/officeDocument/2006/relationships/image" Target="../media/image8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hyperlink" Target="http://youtu.be/dZfGTL2PY3E" TargetMode="External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video" Target="../media/media4.mov"/><Relationship Id="rId3" Type="http://schemas.microsoft.com/office/2007/relationships/media" Target="../media/media4.mov"/><Relationship Id="rId4" Type="http://schemas.openxmlformats.org/officeDocument/2006/relationships/image" Target="../media/image11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video" Target="../media/media1.mov"/><Relationship Id="rId4" Type="http://schemas.microsoft.com/office/2007/relationships/media" Target="../media/media1.mov"/><Relationship Id="rId5" Type="http://schemas.openxmlformats.org/officeDocument/2006/relationships/image" Target="../media/image3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jpeg"/><Relationship Id="rId3" Type="http://schemas.openxmlformats.org/officeDocument/2006/relationships/image" Target="../media/image4.png"/><Relationship Id="rId4" Type="http://schemas.openxmlformats.org/officeDocument/2006/relationships/image" Target="../media/image3.jpe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jpe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6" Type="http://schemas.openxmlformats.org/officeDocument/2006/relationships/image" Target="../media/image9.jpeg"/><Relationship Id="rId7" Type="http://schemas.openxmlformats.org/officeDocument/2006/relationships/image" Target="../media/image10.jpe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video" Target="../media/media2.mov"/><Relationship Id="rId3" Type="http://schemas.microsoft.com/office/2007/relationships/media" Target="../media/media2.mov"/><Relationship Id="rId4" Type="http://schemas.openxmlformats.org/officeDocument/2006/relationships/image" Target="../media/image5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video" Target="../media/media3.mov"/><Relationship Id="rId3" Type="http://schemas.microsoft.com/office/2007/relationships/media" Target="../media/media3.mov"/><Relationship Id="rId4" Type="http://schemas.openxmlformats.org/officeDocument/2006/relationships/image" Target="../media/image7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>
            <p:ph type="title"/>
          </p:nvPr>
        </p:nvSpPr>
        <p:spPr>
          <a:xfrm>
            <a:off x="1270000" y="1232896"/>
            <a:ext cx="10464800" cy="1936676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3E231A"/>
                </a:solidFill>
              </a:rPr>
              <a:t>Why History?</a:t>
            </a:r>
          </a:p>
        </p:txBody>
      </p:sp>
      <p:sp>
        <p:nvSpPr>
          <p:cNvPr id="33" name="Shape 33"/>
          <p:cNvSpPr/>
          <p:nvPr/>
        </p:nvSpPr>
        <p:spPr>
          <a:xfrm>
            <a:off x="786060" y="6197599"/>
            <a:ext cx="11432680" cy="152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3E231A"/>
                </a:solidFill>
              </a:rPr>
              <a:t> Human history becomes more and more a race between education and catastrophe. - H.G. Wells</a:t>
            </a:r>
          </a:p>
        </p:txBody>
      </p:sp>
      <p:sp>
        <p:nvSpPr>
          <p:cNvPr id="34" name="Shape 34"/>
          <p:cNvSpPr/>
          <p:nvPr/>
        </p:nvSpPr>
        <p:spPr>
          <a:xfrm>
            <a:off x="682588" y="4114799"/>
            <a:ext cx="11639625" cy="152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3E231A"/>
                </a:solidFill>
              </a:rPr>
              <a:t> Those who do not remember the past are condemned to repeat it. - George Santayana</a:t>
            </a:r>
          </a:p>
        </p:txBody>
      </p:sp>
    </p:spTree>
  </p:cSld>
  <p:clrMapOvr>
    <a:masterClrMapping/>
  </p:clrMapOvr>
  <p:transition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/>
          <p:nvPr>
            <p:ph type="title"/>
          </p:nvPr>
        </p:nvSpPr>
        <p:spPr>
          <a:xfrm>
            <a:off x="3393694" y="350276"/>
            <a:ext cx="6217412" cy="1886351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3E231A"/>
                </a:solidFill>
              </a:rPr>
              <a:t>Create</a:t>
            </a:r>
          </a:p>
        </p:txBody>
      </p:sp>
      <p:pic>
        <p:nvPicPr>
          <p:cNvPr id="72" name="IMG_0297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78957" y="2053889"/>
            <a:ext cx="4304940" cy="5645822"/>
          </a:xfrm>
          <a:prstGeom prst="rect">
            <a:avLst/>
          </a:prstGeom>
          <a:ln w="12700">
            <a:miter lim="400000"/>
          </a:ln>
        </p:spPr>
      </p:pic>
      <p:pic>
        <p:nvPicPr>
          <p:cNvPr id="73" name="IMG_0298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840036" y="3146060"/>
            <a:ext cx="6350001" cy="6019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5212" y="522754"/>
            <a:ext cx="6683820" cy="4302877"/>
          </a:xfrm>
          <a:prstGeom prst="rect">
            <a:avLst/>
          </a:prstGeom>
        </p:spPr>
      </p:pic>
      <p:sp>
        <p:nvSpPr>
          <p:cNvPr id="76" name="Shape 76">
            <a:hlinkClick r:id="rId3" invalidUrl="" action="" tgtFrame="" tooltip="" history="1" highlightClick="0" endSnd="0"/>
          </p:cNvPr>
          <p:cNvSpPr/>
          <p:nvPr>
            <p:ph type="title"/>
          </p:nvPr>
        </p:nvSpPr>
        <p:spPr>
          <a:xfrm>
            <a:off x="7049065" y="-20166"/>
            <a:ext cx="5104509" cy="4528815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3E231A"/>
                </a:solidFill>
              </a:rPr>
              <a:t>Rafiki</a:t>
            </a:r>
            <a:endParaRPr sz="7200">
              <a:solidFill>
                <a:srgbClr val="3E231A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3E231A"/>
                </a:solidFill>
              </a:rPr>
              <a:t>says....</a:t>
            </a:r>
          </a:p>
        </p:txBody>
      </p:sp>
      <p:sp>
        <p:nvSpPr>
          <p:cNvPr id="77" name="Shape 77"/>
          <p:cNvSpPr/>
          <p:nvPr>
            <p:ph type="body" idx="1"/>
          </p:nvPr>
        </p:nvSpPr>
        <p:spPr>
          <a:xfrm>
            <a:off x="-679198" y="5719193"/>
            <a:ext cx="10464801" cy="1460501"/>
          </a:xfrm>
          <a:prstGeom prst="rect">
            <a:avLst/>
          </a:prstGeom>
        </p:spPr>
        <p:txBody>
          <a:bodyPr/>
          <a:lstStyle>
            <a:lvl1pPr defTabSz="525779">
              <a:defRPr sz="6929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929">
                <a:solidFill>
                  <a:srgbClr val="3E231A"/>
                </a:solidFill>
              </a:rPr>
              <a:t>Don't run from it!</a:t>
            </a:r>
          </a:p>
        </p:txBody>
      </p:sp>
      <p:sp>
        <p:nvSpPr>
          <p:cNvPr id="78" name="Shape 78"/>
          <p:cNvSpPr/>
          <p:nvPr/>
        </p:nvSpPr>
        <p:spPr>
          <a:xfrm>
            <a:off x="3871251" y="7220482"/>
            <a:ext cx="9305359" cy="160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77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700">
                <a:solidFill>
                  <a:srgbClr val="3E231A"/>
                </a:solidFill>
              </a:rPr>
              <a:t>Learn from it!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presetClass="entr" presetSubtype="8" presetID="2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8" grpId="2"/>
      <p:bldP build="whole" bldLvl="1" animBg="1" rev="0" advAuto="0" spid="7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/>
          <p:nvPr/>
        </p:nvSpPr>
        <p:spPr>
          <a:xfrm>
            <a:off x="5369892" y="6724159"/>
            <a:ext cx="2265016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3E231A"/>
                </a:solidFill>
              </a:rPr>
              <a:t>Inspiration</a:t>
            </a:r>
          </a:p>
        </p:txBody>
      </p:sp>
      <p:sp>
        <p:nvSpPr>
          <p:cNvPr id="81" name="Shape 81"/>
          <p:cNvSpPr/>
          <p:nvPr/>
        </p:nvSpPr>
        <p:spPr>
          <a:xfrm>
            <a:off x="5519464" y="5247033"/>
            <a:ext cx="1965872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3E231A"/>
                </a:solidFill>
              </a:rPr>
              <a:t>Empathy</a:t>
            </a:r>
          </a:p>
        </p:txBody>
      </p:sp>
      <p:sp>
        <p:nvSpPr>
          <p:cNvPr id="82" name="Shape 82"/>
          <p:cNvSpPr/>
          <p:nvPr/>
        </p:nvSpPr>
        <p:spPr>
          <a:xfrm>
            <a:off x="4916710" y="3769907"/>
            <a:ext cx="3171380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3E231A"/>
                </a:solidFill>
              </a:rPr>
              <a:t>Think Critically</a:t>
            </a:r>
          </a:p>
        </p:txBody>
      </p:sp>
      <p:sp>
        <p:nvSpPr>
          <p:cNvPr id="83" name="Shape 83"/>
          <p:cNvSpPr/>
          <p:nvPr/>
        </p:nvSpPr>
        <p:spPr>
          <a:xfrm>
            <a:off x="5746613" y="2292781"/>
            <a:ext cx="1511574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3E231A"/>
                </a:solidFill>
              </a:rPr>
              <a:t>Create</a:t>
            </a:r>
          </a:p>
        </p:txBody>
      </p:sp>
      <p:pic>
        <p:nvPicPr>
          <p:cNvPr id="84" name="IMG_0300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37021" y="11421"/>
            <a:ext cx="9730758" cy="97307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IMG_0301.mo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038207" y="778655"/>
            <a:ext cx="10928386" cy="8196290"/>
          </a:xfrm>
          <a:prstGeom prst="rect">
            <a:avLst/>
          </a:prstGeom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mediacall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8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>
            <p:ph type="title"/>
          </p:nvPr>
        </p:nvSpPr>
        <p:spPr>
          <a:xfrm>
            <a:off x="1270000" y="7411149"/>
            <a:ext cx="10464800" cy="1270001"/>
          </a:xfrm>
          <a:prstGeom prst="rect">
            <a:avLst/>
          </a:prstGeom>
        </p:spPr>
        <p:txBody>
          <a:bodyPr/>
          <a:lstStyle>
            <a:lvl1pPr defTabSz="484886">
              <a:defRPr sz="5976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976">
                <a:solidFill>
                  <a:srgbClr val="3E231A"/>
                </a:solidFill>
              </a:rPr>
              <a:t>Why do we study history?</a:t>
            </a:r>
          </a:p>
        </p:txBody>
      </p:sp>
      <p:pic>
        <p:nvPicPr>
          <p:cNvPr id="37" name="IMG_0290.mov"/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2438400" y="927100"/>
            <a:ext cx="8128000" cy="6096000"/>
          </a:xfrm>
          <a:prstGeom prst="rect">
            <a:avLst/>
          </a:prstGeom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mediacall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3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3"/>
          <p:cNvGrpSpPr/>
          <p:nvPr/>
        </p:nvGrpSpPr>
        <p:grpSpPr>
          <a:xfrm>
            <a:off x="9309794" y="379277"/>
            <a:ext cx="3336592" cy="4315173"/>
            <a:chOff x="-127000" y="-88900"/>
            <a:chExt cx="3336590" cy="4315172"/>
          </a:xfrm>
        </p:grpSpPr>
        <p:pic>
          <p:nvPicPr>
            <p:cNvPr id="42" name="IMG_0174.jpeg"/>
            <p:cNvPicPr/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0" y="0"/>
              <a:ext cx="3082591" cy="398497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1" name="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27000" y="-88900"/>
              <a:ext cx="3336591" cy="4315173"/>
            </a:xfrm>
            <a:prstGeom prst="rect">
              <a:avLst/>
            </a:prstGeom>
            <a:effectLst/>
          </p:spPr>
        </p:pic>
      </p:grpSp>
      <p:pic>
        <p:nvPicPr>
          <p:cNvPr id="44" name="IMG_0172.jpe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45287" y="851931"/>
            <a:ext cx="3389462" cy="3369908"/>
          </a:xfrm>
          <a:prstGeom prst="rect">
            <a:avLst/>
          </a:prstGeom>
          <a:ln w="12700">
            <a:miter lim="400000"/>
          </a:ln>
        </p:spPr>
      </p:pic>
      <p:sp>
        <p:nvSpPr>
          <p:cNvPr id="45" name="Shape 45"/>
          <p:cNvSpPr/>
          <p:nvPr>
            <p:ph type="title"/>
          </p:nvPr>
        </p:nvSpPr>
        <p:spPr>
          <a:xfrm>
            <a:off x="1498517" y="4178300"/>
            <a:ext cx="10007766" cy="4597400"/>
          </a:xfrm>
          <a:prstGeom prst="rect">
            <a:avLst/>
          </a:prstGeom>
        </p:spPr>
        <p:txBody>
          <a:bodyPr/>
          <a:lstStyle/>
          <a:p>
            <a:pPr lvl="0" defTabSz="432308">
              <a:defRPr sz="1800">
                <a:solidFill>
                  <a:srgbClr val="000000"/>
                </a:solidFill>
              </a:defRPr>
            </a:pPr>
            <a:r>
              <a:rPr sz="5328">
                <a:solidFill>
                  <a:srgbClr val="3E231A"/>
                </a:solidFill>
              </a:rPr>
              <a:t>The FOUR reasons </a:t>
            </a:r>
            <a:endParaRPr sz="5328">
              <a:solidFill>
                <a:srgbClr val="3E231A"/>
              </a:solidFill>
            </a:endParaRPr>
          </a:p>
          <a:p>
            <a:pPr lvl="0" defTabSz="432308">
              <a:defRPr sz="1800">
                <a:solidFill>
                  <a:srgbClr val="000000"/>
                </a:solidFill>
              </a:defRPr>
            </a:pPr>
            <a:r>
              <a:rPr sz="5328">
                <a:solidFill>
                  <a:srgbClr val="3E231A"/>
                </a:solidFill>
              </a:rPr>
              <a:t>why Mrs. Riddle loves history</a:t>
            </a:r>
            <a:endParaRPr sz="5328">
              <a:solidFill>
                <a:srgbClr val="3E231A"/>
              </a:solidFill>
            </a:endParaRPr>
          </a:p>
          <a:p>
            <a:pPr lvl="0" defTabSz="432308">
              <a:defRPr sz="1800">
                <a:solidFill>
                  <a:srgbClr val="000000"/>
                </a:solidFill>
              </a:defRPr>
            </a:pPr>
            <a:r>
              <a:rPr sz="5328">
                <a:solidFill>
                  <a:srgbClr val="3E231A"/>
                </a:solidFill>
              </a:rPr>
              <a:t> and wants to share her </a:t>
            </a:r>
            <a:endParaRPr sz="5328">
              <a:solidFill>
                <a:srgbClr val="3E231A"/>
              </a:solidFill>
            </a:endParaRPr>
          </a:p>
          <a:p>
            <a:pPr lvl="0" defTabSz="432308">
              <a:defRPr sz="1800">
                <a:solidFill>
                  <a:srgbClr val="000000"/>
                </a:solidFill>
              </a:defRPr>
            </a:pPr>
            <a:r>
              <a:rPr sz="5328">
                <a:solidFill>
                  <a:srgbClr val="3E231A"/>
                </a:solidFill>
              </a:rPr>
              <a:t>knowledge and opinions with you</a:t>
            </a:r>
          </a:p>
        </p:txBody>
      </p:sp>
    </p:spTree>
  </p:cSld>
  <p:clrMapOvr>
    <a:masterClrMapping/>
  </p:clrMapOvr>
  <p:transition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/>
          <p:nvPr>
            <p:ph type="title"/>
          </p:nvPr>
        </p:nvSpPr>
        <p:spPr>
          <a:xfrm>
            <a:off x="2229370" y="1005084"/>
            <a:ext cx="8546060" cy="2162332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3E231A"/>
                </a:solidFill>
              </a:rPr>
              <a:t>Inspiration</a:t>
            </a:r>
          </a:p>
        </p:txBody>
      </p:sp>
      <p:pic>
        <p:nvPicPr>
          <p:cNvPr id="48" name="IMG_0291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38400" y="2785761"/>
            <a:ext cx="8128000" cy="5765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/>
          <p:nvPr>
            <p:ph type="title"/>
          </p:nvPr>
        </p:nvSpPr>
        <p:spPr>
          <a:xfrm>
            <a:off x="659031" y="545386"/>
            <a:ext cx="11686738" cy="1697875"/>
          </a:xfrm>
          <a:prstGeom prst="rect">
            <a:avLst/>
          </a:prstGeom>
        </p:spPr>
        <p:txBody>
          <a:bodyPr/>
          <a:lstStyle>
            <a:lvl1pPr>
              <a:spcBef>
                <a:spcPts val="3000"/>
              </a:spcBef>
              <a:defRPr b="1" sz="3800">
                <a:latin typeface="Superclarendon Regular"/>
                <a:ea typeface="Superclarendon Regular"/>
                <a:cs typeface="Superclarendon Regular"/>
                <a:sym typeface="Superclarendon Regular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800">
                <a:solidFill>
                  <a:srgbClr val="3E231A"/>
                </a:solidFill>
              </a:rPr>
              <a:t>Hollywood Loves History!</a:t>
            </a:r>
          </a:p>
        </p:txBody>
      </p:sp>
      <p:pic>
        <p:nvPicPr>
          <p:cNvPr id="51" name="IMG_0176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8131" y="1940120"/>
            <a:ext cx="9071106" cy="4490199"/>
          </a:xfrm>
          <a:prstGeom prst="rect">
            <a:avLst/>
          </a:prstGeom>
          <a:ln w="12700">
            <a:miter lim="400000"/>
          </a:ln>
        </p:spPr>
      </p:pic>
      <p:pic>
        <p:nvPicPr>
          <p:cNvPr id="52" name="IMG_0180.jpe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98785" y="4468768"/>
            <a:ext cx="5318668" cy="2978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53" name="IMG_0178.jpe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2578" y="5700683"/>
            <a:ext cx="8619107" cy="3591296"/>
          </a:xfrm>
          <a:prstGeom prst="rect">
            <a:avLst/>
          </a:prstGeom>
          <a:ln w="12700">
            <a:miter lim="400000"/>
          </a:ln>
        </p:spPr>
      </p:pic>
      <p:pic>
        <p:nvPicPr>
          <p:cNvPr id="54" name="IMG_0177.jpe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326808" y="3523399"/>
            <a:ext cx="8656341" cy="4869193"/>
          </a:xfrm>
          <a:prstGeom prst="rect">
            <a:avLst/>
          </a:prstGeom>
          <a:ln w="12700">
            <a:miter lim="400000"/>
          </a:ln>
        </p:spPr>
      </p:pic>
      <p:pic>
        <p:nvPicPr>
          <p:cNvPr id="55" name="IMG_0179.jpe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539283" y="1829006"/>
            <a:ext cx="6090287" cy="3424115"/>
          </a:xfrm>
          <a:prstGeom prst="rect">
            <a:avLst/>
          </a:prstGeom>
          <a:ln w="12700">
            <a:miter lim="400000"/>
          </a:ln>
        </p:spPr>
      </p:pic>
      <p:pic>
        <p:nvPicPr>
          <p:cNvPr id="56" name="IMG_0175.jpe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480629" y="4591094"/>
            <a:ext cx="6753364" cy="49299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presetClass="entr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nodeType="clickEffect" presetClass="entr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nodeType="clickEffect" presetClass="entr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nodeType="clickEffect" presetClass="entr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6" grpId="6"/>
      <p:bldP build="whole" bldLvl="1" animBg="1" rev="0" advAuto="0" spid="53" grpId="3"/>
      <p:bldP build="whole" bldLvl="1" animBg="1" rev="0" advAuto="0" spid="52" grpId="2"/>
      <p:bldP build="whole" bldLvl="1" animBg="1" rev="0" advAuto="0" spid="55" grpId="5"/>
      <p:bldP build="whole" bldLvl="1" animBg="1" rev="0" advAuto="0" spid="51" grpId="1"/>
      <p:bldP build="whole" bldLvl="1" animBg="1" rev="0" advAuto="0" spid="54" grpId="4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/>
          <p:nvPr>
            <p:ph type="title"/>
          </p:nvPr>
        </p:nvSpPr>
        <p:spPr>
          <a:xfrm>
            <a:off x="2636722" y="784276"/>
            <a:ext cx="7731356" cy="2010052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3E231A"/>
                </a:solidFill>
              </a:rPr>
              <a:t>Empathy</a:t>
            </a:r>
          </a:p>
        </p:txBody>
      </p:sp>
      <p:pic>
        <p:nvPicPr>
          <p:cNvPr id="59" name="IMG_0293.mo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083733" y="2712030"/>
            <a:ext cx="10837334" cy="6096001"/>
          </a:xfrm>
          <a:prstGeom prst="rect">
            <a:avLst/>
          </a:prstGeom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mediacall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59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3E231A"/>
                </a:solidFill>
              </a:rPr>
              <a:t>Steps of empathy</a:t>
            </a:r>
          </a:p>
        </p:txBody>
      </p:sp>
      <p:sp>
        <p:nvSpPr>
          <p:cNvPr id="62" name="Shape 62"/>
          <p:cNvSpPr/>
          <p:nvPr/>
        </p:nvSpPr>
        <p:spPr>
          <a:xfrm>
            <a:off x="1141238" y="3220149"/>
            <a:ext cx="10722324" cy="477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marL="741947" indent="-741947" algn="l">
              <a:buSzPct val="125000"/>
              <a:buChar char="•"/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3E231A"/>
                </a:solidFill>
              </a:rPr>
              <a:t>Listen</a:t>
            </a:r>
            <a:endParaRPr sz="6000">
              <a:solidFill>
                <a:srgbClr val="3E231A"/>
              </a:solidFill>
            </a:endParaRPr>
          </a:p>
          <a:p>
            <a:pPr lvl="0" marL="741947" indent="-741947" algn="l">
              <a:buSzPct val="125000"/>
              <a:buChar char="•"/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3E231A"/>
                </a:solidFill>
              </a:rPr>
              <a:t>Open Up</a:t>
            </a:r>
            <a:endParaRPr sz="6000">
              <a:solidFill>
                <a:srgbClr val="3E231A"/>
              </a:solidFill>
            </a:endParaRPr>
          </a:p>
          <a:p>
            <a:pPr lvl="0" marL="741947" indent="-741947" algn="l">
              <a:buSzPct val="125000"/>
              <a:buChar char="•"/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3E231A"/>
                </a:solidFill>
              </a:rPr>
              <a:t>Withhold Judgement</a:t>
            </a:r>
            <a:endParaRPr sz="6000">
              <a:solidFill>
                <a:srgbClr val="3E231A"/>
              </a:solidFill>
            </a:endParaRPr>
          </a:p>
          <a:p>
            <a:pPr lvl="0" marL="741947" indent="-741947" algn="l">
              <a:buSzPct val="125000"/>
              <a:buChar char="•"/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3E231A"/>
                </a:solidFill>
              </a:rPr>
              <a:t>Offer help</a:t>
            </a:r>
          </a:p>
        </p:txBody>
      </p:sp>
      <p:pic>
        <p:nvPicPr>
          <p:cNvPr id="63" name="IMG_0295.png"/>
          <p:cNvPicPr/>
          <p:nvPr/>
        </p:nvPicPr>
        <p:blipFill>
          <a:blip r:embed="rId2">
            <a:extLst/>
          </a:blip>
          <a:srcRect l="0" t="0" r="0" b="20251"/>
          <a:stretch>
            <a:fillRect/>
          </a:stretch>
        </p:blipFill>
        <p:spPr>
          <a:xfrm>
            <a:off x="1179115" y="2423819"/>
            <a:ext cx="10646599" cy="6367882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title"/>
          </p:nvPr>
        </p:nvSpPr>
        <p:spPr>
          <a:xfrm>
            <a:off x="1270000" y="944172"/>
            <a:ext cx="10464800" cy="1690261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3E231A"/>
                </a:solidFill>
              </a:rPr>
              <a:t>Critical Thinking Skills</a:t>
            </a:r>
          </a:p>
        </p:txBody>
      </p:sp>
      <p:pic>
        <p:nvPicPr>
          <p:cNvPr id="66" name="IMG_0294.mo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079500" y="2727258"/>
            <a:ext cx="10845800" cy="6096001"/>
          </a:xfrm>
          <a:prstGeom prst="rect">
            <a:avLst/>
          </a:prstGeom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mediacall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6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60831">
              <a:defRPr sz="6911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911">
                <a:solidFill>
                  <a:srgbClr val="3E231A"/>
                </a:solidFill>
              </a:rPr>
              <a:t> Good critical thinkers ask:</a:t>
            </a:r>
          </a:p>
        </p:txBody>
      </p:sp>
      <p:sp>
        <p:nvSpPr>
          <p:cNvPr id="69" name="Shape 69"/>
          <p:cNvSpPr/>
          <p:nvPr>
            <p:ph type="body" idx="1"/>
          </p:nvPr>
        </p:nvSpPr>
        <p:spPr>
          <a:xfrm>
            <a:off x="1163403" y="2651890"/>
            <a:ext cx="10464801" cy="5842001"/>
          </a:xfrm>
          <a:prstGeom prst="rect">
            <a:avLst/>
          </a:prstGeom>
        </p:spPr>
        <p:txBody>
          <a:bodyPr/>
          <a:lstStyle/>
          <a:p>
            <a:pPr lvl="0" marL="418211" indent="-418211" defTabSz="519937">
              <a:spcBef>
                <a:spcPts val="26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382">
                <a:solidFill>
                  <a:srgbClr val="3E231A"/>
                </a:solidFill>
              </a:rPr>
              <a:t>Who said that?</a:t>
            </a:r>
            <a:endParaRPr sz="3382">
              <a:solidFill>
                <a:srgbClr val="3E231A"/>
              </a:solidFill>
            </a:endParaRPr>
          </a:p>
          <a:p>
            <a:pPr lvl="0" marL="418211" indent="-418211" defTabSz="519937">
              <a:spcBef>
                <a:spcPts val="26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382">
                <a:solidFill>
                  <a:srgbClr val="3E231A"/>
                </a:solidFill>
              </a:rPr>
              <a:t>Is that source reliable?</a:t>
            </a:r>
            <a:endParaRPr sz="3382">
              <a:solidFill>
                <a:srgbClr val="3E231A"/>
              </a:solidFill>
            </a:endParaRPr>
          </a:p>
          <a:p>
            <a:pPr lvl="0" marL="418211" indent="-418211" defTabSz="519937">
              <a:spcBef>
                <a:spcPts val="26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382">
                <a:solidFill>
                  <a:srgbClr val="3E231A"/>
                </a:solidFill>
              </a:rPr>
              <a:t>Do you have data supporting that claim?</a:t>
            </a:r>
            <a:endParaRPr sz="3382">
              <a:solidFill>
                <a:srgbClr val="3E231A"/>
              </a:solidFill>
            </a:endParaRPr>
          </a:p>
          <a:p>
            <a:pPr lvl="0" marL="418211" indent="-418211" defTabSz="519937">
              <a:spcBef>
                <a:spcPts val="26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382">
                <a:solidFill>
                  <a:srgbClr val="3E231A"/>
                </a:solidFill>
              </a:rPr>
              <a:t>Has that been scientifically proven?</a:t>
            </a:r>
            <a:endParaRPr sz="3382">
              <a:solidFill>
                <a:srgbClr val="3E231A"/>
              </a:solidFill>
            </a:endParaRPr>
          </a:p>
          <a:p>
            <a:pPr lvl="0" marL="418211" indent="-418211" defTabSz="519937">
              <a:spcBef>
                <a:spcPts val="26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382">
                <a:solidFill>
                  <a:srgbClr val="3E231A"/>
                </a:solidFill>
              </a:rPr>
              <a:t>Are you qualified to speak on this topic?</a:t>
            </a:r>
            <a:endParaRPr sz="3382">
              <a:solidFill>
                <a:srgbClr val="3E231A"/>
              </a:solidFill>
            </a:endParaRPr>
          </a:p>
          <a:p>
            <a:pPr lvl="0" marL="418211" indent="-418211" defTabSz="519937">
              <a:spcBef>
                <a:spcPts val="26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382">
                <a:solidFill>
                  <a:srgbClr val="3E231A"/>
                </a:solidFill>
              </a:rPr>
              <a:t>Do you have a personal stake in the issue?</a:t>
            </a:r>
          </a:p>
        </p:txBody>
      </p:sp>
    </p:spTree>
  </p:cSld>
  <p:clrMapOvr>
    <a:masterClrMapping/>
  </p:clrMapOvr>
  <p:transition spd="med" advClick="1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2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2.png"/></Relationships>

</file>

<file path=ppt/theme/theme1.xml><?xml version="1.0" encoding="utf-8"?>
<a:theme xmlns:a="http://schemas.openxmlformats.org/drawingml/2006/main" xmlns:r="http://schemas.openxmlformats.org/officeDocument/2006/relationships" name="Parchment">
  <a:themeElements>
    <a:clrScheme name="Parchment">
      <a:dk1>
        <a:srgbClr val="3E231A"/>
      </a:dk1>
      <a:lt1>
        <a:srgbClr val="24383E"/>
      </a:lt1>
      <a:dk2>
        <a:srgbClr val="5C5E5F"/>
      </a:dk2>
      <a:lt2>
        <a:srgbClr val="CBCBCB"/>
      </a:lt2>
      <a:accent1>
        <a:srgbClr val="738CAB"/>
      </a:accent1>
      <a:accent2>
        <a:srgbClr val="7E9769"/>
      </a:accent2>
      <a:accent3>
        <a:srgbClr val="D3B64B"/>
      </a:accent3>
      <a:accent4>
        <a:srgbClr val="B99769"/>
      </a:accent4>
      <a:accent5>
        <a:srgbClr val="981800"/>
      </a:accent5>
      <a:accent6>
        <a:srgbClr val="9383A0"/>
      </a:accent6>
      <a:hlink>
        <a:srgbClr val="0000FF"/>
      </a:hlink>
      <a:folHlink>
        <a:srgbClr val="FF00FF"/>
      </a:folHlink>
    </a:clrScheme>
    <a:fontScheme name="Parchment">
      <a:majorFont>
        <a:latin typeface="Papyrus"/>
        <a:ea typeface="Papyrus"/>
        <a:cs typeface="Papyrus"/>
      </a:majorFont>
      <a:minorFont>
        <a:latin typeface="Papyrus"/>
        <a:ea typeface="Papyrus"/>
        <a:cs typeface="Papyrus"/>
      </a:minorFont>
    </a:fontScheme>
    <a:fmtScheme name="Parchm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25400" dir="5400000">
              <a:srgbClr val="000000">
                <a:alpha val="25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25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50800" dist="25400" dir="5400000">
            <a:srgbClr val="000000">
              <a:alpha val="25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76200" dist="12700" dir="540000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Papyru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8100" cap="flat">
          <a:solidFill>
            <a:srgbClr val="3E231A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3E231A"/>
            </a:solidFill>
            <a:effectLst/>
            <a:uFillTx/>
            <a:latin typeface="+mn-lt"/>
            <a:ea typeface="+mn-ea"/>
            <a:cs typeface="+mn-cs"/>
            <a:sym typeface="Papyru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Parchment">
  <a:themeElements>
    <a:clrScheme name="Parchment">
      <a:dk1>
        <a:srgbClr val="000000"/>
      </a:dk1>
      <a:lt1>
        <a:srgbClr val="FFFFFF"/>
      </a:lt1>
      <a:dk2>
        <a:srgbClr val="5C5E5F"/>
      </a:dk2>
      <a:lt2>
        <a:srgbClr val="CBCBCB"/>
      </a:lt2>
      <a:accent1>
        <a:srgbClr val="738CAB"/>
      </a:accent1>
      <a:accent2>
        <a:srgbClr val="7E9769"/>
      </a:accent2>
      <a:accent3>
        <a:srgbClr val="D3B64B"/>
      </a:accent3>
      <a:accent4>
        <a:srgbClr val="B99769"/>
      </a:accent4>
      <a:accent5>
        <a:srgbClr val="981800"/>
      </a:accent5>
      <a:accent6>
        <a:srgbClr val="9383A0"/>
      </a:accent6>
      <a:hlink>
        <a:srgbClr val="0000FF"/>
      </a:hlink>
      <a:folHlink>
        <a:srgbClr val="FF00FF"/>
      </a:folHlink>
    </a:clrScheme>
    <a:fontScheme name="Parchment">
      <a:majorFont>
        <a:latin typeface="Papyrus"/>
        <a:ea typeface="Papyrus"/>
        <a:cs typeface="Papyrus"/>
      </a:majorFont>
      <a:minorFont>
        <a:latin typeface="Papyrus"/>
        <a:ea typeface="Papyrus"/>
        <a:cs typeface="Papyrus"/>
      </a:minorFont>
    </a:fontScheme>
    <a:fmtScheme name="Parchm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25400" dir="5400000">
              <a:srgbClr val="000000">
                <a:alpha val="25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25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50800" dist="25400" dir="5400000">
            <a:srgbClr val="000000">
              <a:alpha val="25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76200" dist="12700" dir="540000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Papyru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8100" cap="flat">
          <a:solidFill>
            <a:srgbClr val="3E231A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3E231A"/>
            </a:solidFill>
            <a:effectLst/>
            <a:uFillTx/>
            <a:latin typeface="+mn-lt"/>
            <a:ea typeface="+mn-ea"/>
            <a:cs typeface="+mn-cs"/>
            <a:sym typeface="Papyru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