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media1.mov" ContentType="video/unknown"/>
  <Override PartName="/ppt/media/image12.jpeg" ContentType="image/jpeg"/>
  <Override PartName="/ppt/notesSlides/notesSlide1.xml" ContentType="application/vnd.openxmlformats-officedocument.presentationml.notesSlide+xml"/>
  <Override PartName="/ppt/media/image13.jpeg" ContentType="image/jpeg"/>
  <Override PartName="/ppt/media/image14.jpeg" ContentType="image/jpeg"/>
  <Override PartName="/ppt/media/image15.jpeg" ContentType="image/jpeg"/>
  <Override PartName="/ppt/media/image1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13004800" cy="9753600"/>
  <p:notesSz cx="6858000" cy="9144000"/>
  <p:defaultTextStyle>
    <a:lvl1pPr algn="ctr" defTabSz="584200">
      <a:defRPr sz="3600">
        <a:solidFill>
          <a:srgbClr val="5E5E5E"/>
        </a:solidFill>
        <a:latin typeface="Hoefler Text"/>
        <a:ea typeface="Hoefler Text"/>
        <a:cs typeface="Hoefler Text"/>
        <a:sym typeface="Hoefler Text"/>
      </a:defRPr>
    </a:lvl1pPr>
    <a:lvl2pPr indent="228600" algn="ctr" defTabSz="584200">
      <a:defRPr sz="3600">
        <a:solidFill>
          <a:srgbClr val="5E5E5E"/>
        </a:solidFill>
        <a:latin typeface="Hoefler Text"/>
        <a:ea typeface="Hoefler Text"/>
        <a:cs typeface="Hoefler Text"/>
        <a:sym typeface="Hoefler Text"/>
      </a:defRPr>
    </a:lvl2pPr>
    <a:lvl3pPr indent="457200" algn="ctr" defTabSz="584200">
      <a:defRPr sz="3600">
        <a:solidFill>
          <a:srgbClr val="5E5E5E"/>
        </a:solidFill>
        <a:latin typeface="Hoefler Text"/>
        <a:ea typeface="Hoefler Text"/>
        <a:cs typeface="Hoefler Text"/>
        <a:sym typeface="Hoefler Text"/>
      </a:defRPr>
    </a:lvl3pPr>
    <a:lvl4pPr indent="685800" algn="ctr" defTabSz="584200">
      <a:defRPr sz="3600">
        <a:solidFill>
          <a:srgbClr val="5E5E5E"/>
        </a:solidFill>
        <a:latin typeface="Hoefler Text"/>
        <a:ea typeface="Hoefler Text"/>
        <a:cs typeface="Hoefler Text"/>
        <a:sym typeface="Hoefler Text"/>
      </a:defRPr>
    </a:lvl4pPr>
    <a:lvl5pPr indent="914400" algn="ctr" defTabSz="584200">
      <a:defRPr sz="3600">
        <a:solidFill>
          <a:srgbClr val="5E5E5E"/>
        </a:solidFill>
        <a:latin typeface="Hoefler Text"/>
        <a:ea typeface="Hoefler Text"/>
        <a:cs typeface="Hoefler Text"/>
        <a:sym typeface="Hoefler Text"/>
      </a:defRPr>
    </a:lvl5pPr>
    <a:lvl6pPr indent="1143000" algn="ctr" defTabSz="584200">
      <a:defRPr sz="3600">
        <a:solidFill>
          <a:srgbClr val="5E5E5E"/>
        </a:solidFill>
        <a:latin typeface="Hoefler Text"/>
        <a:ea typeface="Hoefler Text"/>
        <a:cs typeface="Hoefler Text"/>
        <a:sym typeface="Hoefler Text"/>
      </a:defRPr>
    </a:lvl6pPr>
    <a:lvl7pPr indent="1371600" algn="ctr" defTabSz="584200">
      <a:defRPr sz="3600">
        <a:solidFill>
          <a:srgbClr val="5E5E5E"/>
        </a:solidFill>
        <a:latin typeface="Hoefler Text"/>
        <a:ea typeface="Hoefler Text"/>
        <a:cs typeface="Hoefler Text"/>
        <a:sym typeface="Hoefler Text"/>
      </a:defRPr>
    </a:lvl7pPr>
    <a:lvl8pPr indent="1600200" algn="ctr" defTabSz="584200">
      <a:defRPr sz="3600">
        <a:solidFill>
          <a:srgbClr val="5E5E5E"/>
        </a:solidFill>
        <a:latin typeface="Hoefler Text"/>
        <a:ea typeface="Hoefler Text"/>
        <a:cs typeface="Hoefler Text"/>
        <a:sym typeface="Hoefler Text"/>
      </a:defRPr>
    </a:lvl8pPr>
    <a:lvl9pPr indent="1828800" algn="ctr" defTabSz="584200">
      <a:defRPr sz="3600">
        <a:solidFill>
          <a:srgbClr val="5E5E5E"/>
        </a:solidFill>
        <a:latin typeface="Hoefler Text"/>
        <a:ea typeface="Hoefler Text"/>
        <a:cs typeface="Hoefler Text"/>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b="def" i="def"/>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tcStyle>
    </a:firstRow>
  </a:tblStyle>
  <a:tblStyle styleId="{C7B018BB-80A7-4F77-B60F-C8B233D01FF8}" styleName="">
    <a:tblBg/>
    <a:wholeTbl>
      <a:tcTxStyle b="off" i="off">
        <a:font>
          <a:latin typeface="Hoefler Text"/>
          <a:ea typeface="Hoefler Text"/>
          <a:cs typeface="Hoefler Text"/>
        </a:font>
        <a:srgbClr val="3C5F5E"/>
      </a:tcTxStyle>
      <a:tcStyle>
        <a:tcBdr>
          <a:left>
            <a:ln w="12700" cap="flat">
              <a:noFill/>
              <a:miter lim="400000"/>
            </a:ln>
          </a:left>
          <a:right>
            <a:ln w="12700" cap="flat">
              <a:noFill/>
              <a:miter lim="400000"/>
            </a:ln>
          </a:right>
          <a:top>
            <a:ln w="12700" cap="flat">
              <a:solidFill>
                <a:srgbClr val="3C5F5E"/>
              </a:solidFill>
              <a:prstDash val="solid"/>
              <a:miter lim="400000"/>
            </a:ln>
          </a:top>
          <a:bottom>
            <a:ln w="12700" cap="flat">
              <a:solidFill>
                <a:srgbClr val="3C5F5E"/>
              </a:solidFill>
              <a:prstDash val="solid"/>
              <a:miter lim="400000"/>
            </a:ln>
          </a:bottom>
          <a:insideH>
            <a:ln w="12700" cap="flat">
              <a:solidFill>
                <a:srgbClr val="3C5F5E"/>
              </a:solidFill>
              <a:prstDash val="solid"/>
              <a:miter lim="400000"/>
            </a:ln>
          </a:insideH>
          <a:insideV>
            <a:ln w="12700" cap="flat">
              <a:noFill/>
              <a:miter lim="400000"/>
            </a:ln>
          </a:insideV>
        </a:tcBdr>
        <a:fill>
          <a:noFill/>
        </a:fill>
      </a:tcStyle>
    </a:wholeTbl>
    <a:band2H>
      <a:tcTxStyle b="def" i="def"/>
      <a:tcStyle>
        <a:tcBdr/>
        <a:fill>
          <a:solidFill>
            <a:srgbClr val="C4C1BA">
              <a:alpha val="25000"/>
            </a:srgbClr>
          </a:solidFill>
        </a:fill>
      </a:tcStyle>
    </a:band2H>
    <a:firstCol>
      <a:tcTxStyle b="off" i="off">
        <a:font>
          <a:latin typeface="Hoefler Text"/>
          <a:ea typeface="Hoefler Text"/>
          <a:cs typeface="Hoefler Text"/>
        </a:font>
        <a:srgbClr val="3C5F5E"/>
      </a:tcTxStyle>
      <a:tcStyle>
        <a:tcBdr>
          <a:left>
            <a:ln w="12700" cap="flat">
              <a:noFill/>
              <a:miter lim="400000"/>
            </a:ln>
          </a:left>
          <a:right>
            <a:ln w="12700" cap="flat">
              <a:solidFill>
                <a:srgbClr val="3C5F5E"/>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rgbClr val="3C5F5E"/>
      </a:tcTxStyle>
      <a:tcStyle>
        <a:tcBdr>
          <a:left>
            <a:ln w="12700" cap="flat">
              <a:noFill/>
              <a:miter lim="400000"/>
            </a:ln>
          </a:left>
          <a:right>
            <a:ln w="12700" cap="flat">
              <a:noFill/>
              <a:miter lim="400000"/>
            </a:ln>
          </a:right>
          <a:top>
            <a:ln w="25400" cap="flat">
              <a:solidFill>
                <a:srgbClr val="3C5F5E"/>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3C5F5E"/>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rgbClr val="354851"/>
              </a:solidFill>
              <a:prstDash val="solid"/>
              <a:miter lim="400000"/>
            </a:ln>
          </a:left>
          <a:right>
            <a:ln w="12700" cap="flat">
              <a:solidFill>
                <a:srgbClr val="354851"/>
              </a:solidFill>
              <a:prstDash val="solid"/>
              <a:miter lim="400000"/>
            </a:ln>
          </a:right>
          <a:top>
            <a:ln w="12700" cap="flat">
              <a:solidFill>
                <a:srgbClr val="354851"/>
              </a:solidFill>
              <a:prstDash val="solid"/>
              <a:miter lim="400000"/>
            </a:ln>
          </a:top>
          <a:bottom>
            <a:ln w="12700" cap="flat">
              <a:solidFill>
                <a:srgbClr val="354851"/>
              </a:solidFill>
              <a:prstDash val="solid"/>
              <a:miter lim="400000"/>
            </a:ln>
          </a:bottom>
          <a:insideH>
            <a:ln w="12700" cap="flat">
              <a:solidFill>
                <a:srgbClr val="354851"/>
              </a:solidFill>
              <a:prstDash val="solid"/>
              <a:miter lim="400000"/>
            </a:ln>
          </a:insideH>
          <a:insideV>
            <a:ln w="12700" cap="flat">
              <a:solidFill>
                <a:srgbClr val="354851"/>
              </a:solidFill>
              <a:prstDash val="solid"/>
              <a:miter lim="400000"/>
            </a:ln>
          </a:insideV>
        </a:tcBdr>
        <a:fill>
          <a:noFill/>
        </a:fill>
      </a:tcStyle>
    </a:wholeTbl>
    <a:band2H>
      <a:tcTxStyle b="def" i="def"/>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rgbClr val="354851"/>
              </a:solidFill>
              <a:prstDash val="solid"/>
              <a:miter lim="400000"/>
            </a:ln>
          </a:left>
          <a:right>
            <a:ln w="12700" cap="flat">
              <a:noFill/>
              <a:miter lim="400000"/>
            </a:ln>
          </a:right>
          <a:top>
            <a:ln w="12700" cap="flat">
              <a:solidFill>
                <a:srgbClr val="354851"/>
              </a:solidFill>
              <a:prstDash val="solid"/>
              <a:miter lim="400000"/>
            </a:ln>
          </a:top>
          <a:bottom>
            <a:ln w="12700" cap="flat">
              <a:solidFill>
                <a:srgbClr val="354851"/>
              </a:solidFill>
              <a:prstDash val="solid"/>
              <a:miter lim="400000"/>
            </a:ln>
          </a:bottom>
          <a:insideH>
            <a:ln w="12700" cap="flat">
              <a:solidFill>
                <a:srgbClr val="354851"/>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354851"/>
              </a:solidFill>
              <a:prstDash val="solid"/>
              <a:miter lim="400000"/>
            </a:ln>
          </a:bottom>
          <a:insideH>
            <a:ln w="12700" cap="flat">
              <a:noFill/>
              <a:miter lim="400000"/>
            </a:ln>
          </a:insideH>
          <a:insideV>
            <a:ln w="12700" cap="flat">
              <a:noFill/>
              <a:miter lim="400000"/>
            </a:ln>
          </a:insideV>
        </a:tcBdr>
        <a:fill>
          <a:solidFill>
            <a:srgbClr val="5D7784"/>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rgbClr val="354851"/>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D7784"/>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b="def" i="def"/>
      <a:tcStyle>
        <a:tcBdr/>
        <a:fill>
          <a:solidFill>
            <a:srgbClr val="E6E4D7"/>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b="def" i="def"/>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b="def" i="def"/>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sldImg"/>
          </p:nvPr>
        </p:nvSpPr>
        <p:spPr>
          <a:prstGeom prst="rect">
            <a:avLst/>
          </a:prstGeom>
        </p:spPr>
        <p:txBody>
          <a:bodyPr/>
          <a:lstStyle/>
          <a:p>
            <a:pPr lvl="0"/>
          </a:p>
        </p:txBody>
      </p:sp>
      <p:sp>
        <p:nvSpPr>
          <p:cNvPr id="74" name="Shape 74"/>
          <p:cNvSpPr/>
          <p:nvPr>
            <p:ph type="body" sz="quarter" idx="1"/>
          </p:nvPr>
        </p:nvSpPr>
        <p:spPr>
          <a:prstGeom prst="rect">
            <a:avLst/>
          </a:prstGeom>
        </p:spPr>
        <p:txBody>
          <a:bodyPr/>
          <a:lstStyle/>
          <a:p>
            <a:pPr lvl="0">
              <a:defRPr sz="1800"/>
            </a:pPr>
            <a:r>
              <a:rPr sz="2400"/>
              <a:t>Plate represents foods eaten during the Jewish Holiday of passover.</a:t>
            </a:r>
            <a:endParaRPr sz="2400"/>
          </a:p>
          <a:p>
            <a:pPr lvl="0">
              <a:defRPr sz="1800"/>
            </a:pPr>
            <a:endParaRPr sz="2400"/>
          </a:p>
          <a:p>
            <a:pPr lvl="0">
              <a:defRPr sz="1800"/>
            </a:pPr>
            <a:r>
              <a:rPr sz="2400"/>
              <a:t>Meditation - religion changes your lifestyle</a:t>
            </a:r>
            <a:endParaRPr sz="2400"/>
          </a:p>
          <a:p>
            <a:pPr lvl="0">
              <a:defRPr sz="1800"/>
            </a:pPr>
            <a:endParaRPr sz="2400"/>
          </a:p>
          <a:p>
            <a:pPr lvl="0">
              <a:defRPr sz="1800"/>
            </a:pPr>
            <a:r>
              <a:rPr sz="2400"/>
              <a:t>Expectations - Throughout civilizations you will be able to describe the religion and how it affected that civilizations culture.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787400" y="1511300"/>
            <a:ext cx="11430000" cy="3810000"/>
          </a:xfrm>
          <a:prstGeom prst="rect">
            <a:avLst/>
          </a:prstGeom>
        </p:spPr>
        <p:txBody>
          <a:bodyPr anchor="b"/>
          <a:lstStyle>
            <a:lvl1pPr>
              <a:defRPr>
                <a:solidFill>
                  <a:srgbClr val="276D6D"/>
                </a:solidFill>
              </a:defRPr>
            </a:lvl1pPr>
          </a:lstStyle>
          <a:p>
            <a:pPr lvl="0">
              <a:defRPr sz="1800">
                <a:solidFill>
                  <a:srgbClr val="000000"/>
                </a:solidFill>
                <a:effectLst/>
              </a:defRPr>
            </a:pPr>
            <a:r>
              <a:rPr sz="7800">
                <a:solidFill>
                  <a:srgbClr val="276D6D"/>
                </a:solidFill>
                <a:effectLst>
                  <a:outerShdw sx="100000" sy="100000" kx="0" ky="0" algn="b" rotWithShape="0" blurRad="63500" dist="12700" dir="5400000">
                    <a:srgbClr val="000000">
                      <a:alpha val="30000"/>
                    </a:srgbClr>
                  </a:outerShdw>
                </a:effectLst>
              </a:rPr>
              <a:t>Title Text</a:t>
            </a:r>
          </a:p>
        </p:txBody>
      </p:sp>
      <p:sp>
        <p:nvSpPr>
          <p:cNvPr id="6" name="Shape 6"/>
          <p:cNvSpPr/>
          <p:nvPr>
            <p:ph type="body" idx="1"/>
          </p:nvPr>
        </p:nvSpPr>
        <p:spPr>
          <a:xfrm>
            <a:off x="787400" y="5308600"/>
            <a:ext cx="11430000" cy="1447800"/>
          </a:xfrm>
          <a:prstGeom prst="rect">
            <a:avLst/>
          </a:prstGeom>
        </p:spPr>
        <p:txBody>
          <a:bodyPr anchor="t"/>
          <a:lstStyle>
            <a:lvl1pPr marL="0" indent="0" algn="ctr">
              <a:spcBef>
                <a:spcPts val="0"/>
              </a:spcBef>
              <a:buSzTx/>
              <a:buNone/>
              <a:defRPr sz="4000"/>
            </a:lvl1pPr>
            <a:lvl2pPr marL="0" indent="228600" algn="ctr">
              <a:spcBef>
                <a:spcPts val="0"/>
              </a:spcBef>
              <a:buSzTx/>
              <a:buNone/>
              <a:defRPr sz="4000"/>
            </a:lvl2pPr>
            <a:lvl3pPr marL="0" indent="457200" algn="ctr">
              <a:spcBef>
                <a:spcPts val="0"/>
              </a:spcBef>
              <a:buSzTx/>
              <a:buNone/>
              <a:defRPr sz="4000"/>
            </a:lvl3pPr>
            <a:lvl4pPr marL="0" indent="685800" algn="ctr">
              <a:spcBef>
                <a:spcPts val="0"/>
              </a:spcBef>
              <a:buSzTx/>
              <a:buNone/>
              <a:defRPr sz="4000"/>
            </a:lvl4pPr>
            <a:lvl5pPr marL="0" indent="914400" algn="ctr">
              <a:spcBef>
                <a:spcPts val="0"/>
              </a:spcBef>
              <a:buSzTx/>
              <a:buNone/>
              <a:defRPr sz="4000"/>
            </a:lvl5pPr>
          </a:lstStyle>
          <a:p>
            <a:pPr lvl="0">
              <a:defRPr sz="1800">
                <a:solidFill>
                  <a:srgbClr val="000000"/>
                </a:solidFill>
              </a:defRPr>
            </a:pPr>
            <a:r>
              <a:rPr sz="4000">
                <a:solidFill>
                  <a:srgbClr val="5E5E5E"/>
                </a:solidFill>
              </a:rPr>
              <a:t>Body Level One</a:t>
            </a:r>
            <a:endParaRPr sz="4000">
              <a:solidFill>
                <a:srgbClr val="5E5E5E"/>
              </a:solidFill>
            </a:endParaRPr>
          </a:p>
          <a:p>
            <a:pPr lvl="1">
              <a:defRPr sz="1800">
                <a:solidFill>
                  <a:srgbClr val="000000"/>
                </a:solidFill>
              </a:defRPr>
            </a:pPr>
            <a:r>
              <a:rPr sz="4000">
                <a:solidFill>
                  <a:srgbClr val="5E5E5E"/>
                </a:solidFill>
              </a:rPr>
              <a:t>Body Level Two</a:t>
            </a:r>
            <a:endParaRPr sz="4000">
              <a:solidFill>
                <a:srgbClr val="5E5E5E"/>
              </a:solidFill>
            </a:endParaRPr>
          </a:p>
          <a:p>
            <a:pPr lvl="2">
              <a:defRPr sz="1800">
                <a:solidFill>
                  <a:srgbClr val="000000"/>
                </a:solidFill>
              </a:defRPr>
            </a:pPr>
            <a:r>
              <a:rPr sz="4000">
                <a:solidFill>
                  <a:srgbClr val="5E5E5E"/>
                </a:solidFill>
              </a:rPr>
              <a:t>Body Level Three</a:t>
            </a:r>
            <a:endParaRPr sz="4000">
              <a:solidFill>
                <a:srgbClr val="5E5E5E"/>
              </a:solidFill>
            </a:endParaRPr>
          </a:p>
          <a:p>
            <a:pPr lvl="3">
              <a:defRPr sz="1800">
                <a:solidFill>
                  <a:srgbClr val="000000"/>
                </a:solidFill>
              </a:defRPr>
            </a:pPr>
            <a:r>
              <a:rPr sz="4000">
                <a:solidFill>
                  <a:srgbClr val="5E5E5E"/>
                </a:solidFill>
              </a:rPr>
              <a:t>Body Level Four</a:t>
            </a:r>
            <a:endParaRPr sz="4000">
              <a:solidFill>
                <a:srgbClr val="5E5E5E"/>
              </a:solidFill>
            </a:endParaRPr>
          </a:p>
          <a:p>
            <a:pPr lvl="4">
              <a:defRPr sz="1800">
                <a:solidFill>
                  <a:srgbClr val="000000"/>
                </a:solidFill>
              </a:defRPr>
            </a:pPr>
            <a:r>
              <a:rPr sz="4000">
                <a:solidFill>
                  <a:srgbClr val="5E5E5E"/>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787400" y="7188200"/>
            <a:ext cx="11430000" cy="1270000"/>
          </a:xfrm>
          <a:prstGeom prst="rect">
            <a:avLst/>
          </a:prstGeom>
        </p:spPr>
        <p:txBody>
          <a:bodyPr anchor="b"/>
          <a:lstStyle>
            <a:lvl1pPr>
              <a:defRPr>
                <a:solidFill>
                  <a:srgbClr val="276D6D"/>
                </a:solidFill>
              </a:defRPr>
            </a:lvl1pPr>
          </a:lstStyle>
          <a:p>
            <a:pPr lvl="0">
              <a:defRPr sz="1800">
                <a:solidFill>
                  <a:srgbClr val="000000"/>
                </a:solidFill>
                <a:effectLst/>
              </a:defRPr>
            </a:pPr>
            <a:r>
              <a:rPr sz="7800">
                <a:solidFill>
                  <a:srgbClr val="276D6D"/>
                </a:solidFill>
                <a:effectLst>
                  <a:outerShdw sx="100000" sy="100000" kx="0" ky="0" algn="b" rotWithShape="0" blurRad="63500" dist="12700" dir="5400000">
                    <a:srgbClr val="000000">
                      <a:alpha val="30000"/>
                    </a:srgbClr>
                  </a:outerShdw>
                </a:effectLst>
              </a:rPr>
              <a:t>Title Text</a:t>
            </a:r>
          </a:p>
        </p:txBody>
      </p:sp>
      <p:sp>
        <p:nvSpPr>
          <p:cNvPr id="9" name="Shape 9"/>
          <p:cNvSpPr/>
          <p:nvPr>
            <p:ph type="body" idx="1"/>
          </p:nvPr>
        </p:nvSpPr>
        <p:spPr>
          <a:xfrm>
            <a:off x="787400" y="8407400"/>
            <a:ext cx="11430000" cy="1041400"/>
          </a:xfrm>
          <a:prstGeom prst="rect">
            <a:avLst/>
          </a:prstGeom>
        </p:spPr>
        <p:txBody>
          <a:bodyPr anchor="t"/>
          <a:lstStyle>
            <a:lvl1pPr marL="0" indent="0" algn="ctr">
              <a:spcBef>
                <a:spcPts val="0"/>
              </a:spcBef>
              <a:buSzTx/>
              <a:buNone/>
              <a:defRPr sz="4000"/>
            </a:lvl1pPr>
            <a:lvl2pPr marL="0" indent="228600" algn="ctr">
              <a:spcBef>
                <a:spcPts val="0"/>
              </a:spcBef>
              <a:buSzTx/>
              <a:buNone/>
              <a:defRPr sz="4000"/>
            </a:lvl2pPr>
            <a:lvl3pPr marL="0" indent="457200" algn="ctr">
              <a:spcBef>
                <a:spcPts val="0"/>
              </a:spcBef>
              <a:buSzTx/>
              <a:buNone/>
              <a:defRPr sz="4000"/>
            </a:lvl3pPr>
            <a:lvl4pPr marL="0" indent="685800" algn="ctr">
              <a:spcBef>
                <a:spcPts val="0"/>
              </a:spcBef>
              <a:buSzTx/>
              <a:buNone/>
              <a:defRPr sz="4000"/>
            </a:lvl4pPr>
            <a:lvl5pPr marL="0" indent="914400" algn="ctr">
              <a:spcBef>
                <a:spcPts val="0"/>
              </a:spcBef>
              <a:buSzTx/>
              <a:buNone/>
              <a:defRPr sz="4000"/>
            </a:lvl5pPr>
          </a:lstStyle>
          <a:p>
            <a:pPr lvl="0">
              <a:defRPr sz="1800">
                <a:solidFill>
                  <a:srgbClr val="000000"/>
                </a:solidFill>
              </a:defRPr>
            </a:pPr>
            <a:r>
              <a:rPr sz="4000">
                <a:solidFill>
                  <a:srgbClr val="5E5E5E"/>
                </a:solidFill>
              </a:rPr>
              <a:t>Body Level One</a:t>
            </a:r>
            <a:endParaRPr sz="4000">
              <a:solidFill>
                <a:srgbClr val="5E5E5E"/>
              </a:solidFill>
            </a:endParaRPr>
          </a:p>
          <a:p>
            <a:pPr lvl="1">
              <a:defRPr sz="1800">
                <a:solidFill>
                  <a:srgbClr val="000000"/>
                </a:solidFill>
              </a:defRPr>
            </a:pPr>
            <a:r>
              <a:rPr sz="4000">
                <a:solidFill>
                  <a:srgbClr val="5E5E5E"/>
                </a:solidFill>
              </a:rPr>
              <a:t>Body Level Two</a:t>
            </a:r>
            <a:endParaRPr sz="4000">
              <a:solidFill>
                <a:srgbClr val="5E5E5E"/>
              </a:solidFill>
            </a:endParaRPr>
          </a:p>
          <a:p>
            <a:pPr lvl="2">
              <a:defRPr sz="1800">
                <a:solidFill>
                  <a:srgbClr val="000000"/>
                </a:solidFill>
              </a:defRPr>
            </a:pPr>
            <a:r>
              <a:rPr sz="4000">
                <a:solidFill>
                  <a:srgbClr val="5E5E5E"/>
                </a:solidFill>
              </a:rPr>
              <a:t>Body Level Three</a:t>
            </a:r>
            <a:endParaRPr sz="4000">
              <a:solidFill>
                <a:srgbClr val="5E5E5E"/>
              </a:solidFill>
            </a:endParaRPr>
          </a:p>
          <a:p>
            <a:pPr lvl="3">
              <a:defRPr sz="1800">
                <a:solidFill>
                  <a:srgbClr val="000000"/>
                </a:solidFill>
              </a:defRPr>
            </a:pPr>
            <a:r>
              <a:rPr sz="4000">
                <a:solidFill>
                  <a:srgbClr val="5E5E5E"/>
                </a:solidFill>
              </a:rPr>
              <a:t>Body Level Four</a:t>
            </a:r>
            <a:endParaRPr sz="4000">
              <a:solidFill>
                <a:srgbClr val="5E5E5E"/>
              </a:solidFill>
            </a:endParaRPr>
          </a:p>
          <a:p>
            <a:pPr lvl="4">
              <a:defRPr sz="1800">
                <a:solidFill>
                  <a:srgbClr val="000000"/>
                </a:solidFill>
              </a:defRPr>
            </a:pPr>
            <a:r>
              <a:rPr sz="4000">
                <a:solidFill>
                  <a:srgbClr val="5E5E5E"/>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787400" y="3657600"/>
            <a:ext cx="11430000" cy="2438400"/>
          </a:xfrm>
          <a:prstGeom prst="rect">
            <a:avLst/>
          </a:prstGeom>
        </p:spPr>
        <p:txBody>
          <a:bodyPr/>
          <a:lstStyle/>
          <a:p>
            <a:pPr lvl="0">
              <a:defRPr sz="1800">
                <a:solidFill>
                  <a:srgbClr val="000000"/>
                </a:solidFill>
                <a:effectLst/>
              </a:defRPr>
            </a:pPr>
            <a:r>
              <a:rPr sz="7800">
                <a:solidFill>
                  <a:srgbClr val="767367"/>
                </a:solidFill>
                <a:effectLst>
                  <a:outerShdw sx="100000" sy="100000" kx="0" ky="0" algn="b" rotWithShape="0" blurRad="63500" dist="12700" dir="5400000">
                    <a:srgbClr val="000000">
                      <a:alpha val="30000"/>
                    </a:srgbClr>
                  </a:outerShdw>
                </a:effectLst>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457200" y="1244600"/>
            <a:ext cx="5600700" cy="3467100"/>
          </a:xfrm>
          <a:prstGeom prst="rect">
            <a:avLst/>
          </a:prstGeom>
        </p:spPr>
        <p:txBody>
          <a:bodyPr anchor="b"/>
          <a:lstStyle/>
          <a:p>
            <a:pPr lvl="0">
              <a:defRPr sz="1800">
                <a:solidFill>
                  <a:srgbClr val="000000"/>
                </a:solidFill>
                <a:effectLst/>
              </a:defRPr>
            </a:pPr>
            <a:r>
              <a:rPr sz="7800">
                <a:solidFill>
                  <a:srgbClr val="767367"/>
                </a:solidFill>
                <a:effectLst>
                  <a:outerShdw sx="100000" sy="100000" kx="0" ky="0" algn="b" rotWithShape="0" blurRad="63500" dist="12700" dir="5400000">
                    <a:srgbClr val="000000">
                      <a:alpha val="30000"/>
                    </a:srgbClr>
                  </a:outerShdw>
                </a:effectLst>
              </a:rPr>
              <a:t>Title Text</a:t>
            </a:r>
          </a:p>
        </p:txBody>
      </p:sp>
      <p:sp>
        <p:nvSpPr>
          <p:cNvPr id="14" name="Shape 14"/>
          <p:cNvSpPr/>
          <p:nvPr>
            <p:ph type="body" idx="1"/>
          </p:nvPr>
        </p:nvSpPr>
        <p:spPr>
          <a:xfrm>
            <a:off x="457200" y="4851400"/>
            <a:ext cx="5600700" cy="3632200"/>
          </a:xfrm>
          <a:prstGeom prst="rect">
            <a:avLst/>
          </a:prstGeom>
        </p:spPr>
        <p:txBody>
          <a:bodyPr anchor="t"/>
          <a:lstStyle>
            <a:lvl1pPr marL="0" indent="0" algn="ctr">
              <a:spcBef>
                <a:spcPts val="0"/>
              </a:spcBef>
              <a:buSzTx/>
              <a:buNone/>
              <a:defRPr sz="4000"/>
            </a:lvl1pPr>
            <a:lvl2pPr marL="0" indent="228600" algn="ctr">
              <a:spcBef>
                <a:spcPts val="0"/>
              </a:spcBef>
              <a:buSzTx/>
              <a:buNone/>
              <a:defRPr sz="4000"/>
            </a:lvl2pPr>
            <a:lvl3pPr marL="0" indent="457200" algn="ctr">
              <a:spcBef>
                <a:spcPts val="0"/>
              </a:spcBef>
              <a:buSzTx/>
              <a:buNone/>
              <a:defRPr sz="4000"/>
            </a:lvl3pPr>
            <a:lvl4pPr marL="0" indent="685800" algn="ctr">
              <a:spcBef>
                <a:spcPts val="0"/>
              </a:spcBef>
              <a:buSzTx/>
              <a:buNone/>
              <a:defRPr sz="4000"/>
            </a:lvl4pPr>
            <a:lvl5pPr marL="0" indent="914400" algn="ctr">
              <a:spcBef>
                <a:spcPts val="0"/>
              </a:spcBef>
              <a:buSzTx/>
              <a:buNone/>
              <a:defRPr sz="4000"/>
            </a:lvl5pPr>
          </a:lstStyle>
          <a:p>
            <a:pPr lvl="0">
              <a:defRPr sz="1800">
                <a:solidFill>
                  <a:srgbClr val="000000"/>
                </a:solidFill>
              </a:defRPr>
            </a:pPr>
            <a:r>
              <a:rPr sz="4000">
                <a:solidFill>
                  <a:srgbClr val="5E5E5E"/>
                </a:solidFill>
              </a:rPr>
              <a:t>Body Level One</a:t>
            </a:r>
            <a:endParaRPr sz="4000">
              <a:solidFill>
                <a:srgbClr val="5E5E5E"/>
              </a:solidFill>
            </a:endParaRPr>
          </a:p>
          <a:p>
            <a:pPr lvl="1">
              <a:defRPr sz="1800">
                <a:solidFill>
                  <a:srgbClr val="000000"/>
                </a:solidFill>
              </a:defRPr>
            </a:pPr>
            <a:r>
              <a:rPr sz="4000">
                <a:solidFill>
                  <a:srgbClr val="5E5E5E"/>
                </a:solidFill>
              </a:rPr>
              <a:t>Body Level Two</a:t>
            </a:r>
            <a:endParaRPr sz="4000">
              <a:solidFill>
                <a:srgbClr val="5E5E5E"/>
              </a:solidFill>
            </a:endParaRPr>
          </a:p>
          <a:p>
            <a:pPr lvl="2">
              <a:defRPr sz="1800">
                <a:solidFill>
                  <a:srgbClr val="000000"/>
                </a:solidFill>
              </a:defRPr>
            </a:pPr>
            <a:r>
              <a:rPr sz="4000">
                <a:solidFill>
                  <a:srgbClr val="5E5E5E"/>
                </a:solidFill>
              </a:rPr>
              <a:t>Body Level Three</a:t>
            </a:r>
            <a:endParaRPr sz="4000">
              <a:solidFill>
                <a:srgbClr val="5E5E5E"/>
              </a:solidFill>
            </a:endParaRPr>
          </a:p>
          <a:p>
            <a:pPr lvl="3">
              <a:defRPr sz="1800">
                <a:solidFill>
                  <a:srgbClr val="000000"/>
                </a:solidFill>
              </a:defRPr>
            </a:pPr>
            <a:r>
              <a:rPr sz="4000">
                <a:solidFill>
                  <a:srgbClr val="5E5E5E"/>
                </a:solidFill>
              </a:rPr>
              <a:t>Body Level Four</a:t>
            </a:r>
            <a:endParaRPr sz="4000">
              <a:solidFill>
                <a:srgbClr val="5E5E5E"/>
              </a:solidFill>
            </a:endParaRPr>
          </a:p>
          <a:p>
            <a:pPr lvl="4">
              <a:defRPr sz="1800">
                <a:solidFill>
                  <a:srgbClr val="000000"/>
                </a:solidFill>
              </a:defRPr>
            </a:pPr>
            <a:r>
              <a:rPr sz="4000">
                <a:solidFill>
                  <a:srgbClr val="5E5E5E"/>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effectLst/>
              </a:defRPr>
            </a:pPr>
            <a:r>
              <a:rPr sz="7800">
                <a:solidFill>
                  <a:srgbClr val="767367"/>
                </a:solidFill>
                <a:effectLst>
                  <a:outerShdw sx="100000" sy="100000" kx="0" ky="0" algn="b" rotWithShape="0" blurRad="63500" dist="12700" dir="5400000">
                    <a:srgbClr val="000000">
                      <a:alpha val="30000"/>
                    </a:srgbClr>
                  </a:outerShdw>
                </a:effectLst>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effectLst/>
              </a:defRPr>
            </a:pPr>
            <a:r>
              <a:rPr sz="7800">
                <a:solidFill>
                  <a:srgbClr val="767367"/>
                </a:solidFill>
                <a:effectLst>
                  <a:outerShdw sx="100000" sy="100000" kx="0" ky="0" algn="b" rotWithShape="0" blurRad="63500" dist="12700" dir="5400000">
                    <a:srgbClr val="000000">
                      <a:alpha val="30000"/>
                    </a:srgbClr>
                  </a:outerShdw>
                </a:effectLst>
              </a:rPr>
              <a:t>Title Text</a:t>
            </a:r>
          </a:p>
        </p:txBody>
      </p:sp>
      <p:sp>
        <p:nvSpPr>
          <p:cNvPr id="19" name="Shape 19"/>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5E5E5E"/>
                </a:solidFill>
              </a:rPr>
              <a:t>Body Level One</a:t>
            </a:r>
            <a:endParaRPr sz="3600">
              <a:solidFill>
                <a:srgbClr val="5E5E5E"/>
              </a:solidFill>
            </a:endParaRPr>
          </a:p>
          <a:p>
            <a:pPr lvl="1">
              <a:defRPr sz="1800">
                <a:solidFill>
                  <a:srgbClr val="000000"/>
                </a:solidFill>
              </a:defRPr>
            </a:pPr>
            <a:r>
              <a:rPr sz="3600">
                <a:solidFill>
                  <a:srgbClr val="5E5E5E"/>
                </a:solidFill>
              </a:rPr>
              <a:t>Body Level Two</a:t>
            </a:r>
            <a:endParaRPr sz="3600">
              <a:solidFill>
                <a:srgbClr val="5E5E5E"/>
              </a:solidFill>
            </a:endParaRPr>
          </a:p>
          <a:p>
            <a:pPr lvl="2">
              <a:defRPr sz="1800">
                <a:solidFill>
                  <a:srgbClr val="000000"/>
                </a:solidFill>
              </a:defRPr>
            </a:pPr>
            <a:r>
              <a:rPr sz="3600">
                <a:solidFill>
                  <a:srgbClr val="5E5E5E"/>
                </a:solidFill>
              </a:rPr>
              <a:t>Body Level Three</a:t>
            </a:r>
            <a:endParaRPr sz="3600">
              <a:solidFill>
                <a:srgbClr val="5E5E5E"/>
              </a:solidFill>
            </a:endParaRPr>
          </a:p>
          <a:p>
            <a:pPr lvl="3">
              <a:defRPr sz="1800">
                <a:solidFill>
                  <a:srgbClr val="000000"/>
                </a:solidFill>
              </a:defRPr>
            </a:pPr>
            <a:r>
              <a:rPr sz="3600">
                <a:solidFill>
                  <a:srgbClr val="5E5E5E"/>
                </a:solidFill>
              </a:rPr>
              <a:t>Body Level Four</a:t>
            </a:r>
            <a:endParaRPr sz="3600">
              <a:solidFill>
                <a:srgbClr val="5E5E5E"/>
              </a:solidFill>
            </a:endParaRPr>
          </a:p>
          <a:p>
            <a:pPr lvl="4">
              <a:defRPr sz="1800">
                <a:solidFill>
                  <a:srgbClr val="000000"/>
                </a:solidFill>
              </a:defRPr>
            </a:pPr>
            <a:r>
              <a:rPr sz="3600">
                <a:solidFill>
                  <a:srgbClr val="5E5E5E"/>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effectLst/>
              </a:defRPr>
            </a:pPr>
            <a:r>
              <a:rPr sz="7800">
                <a:solidFill>
                  <a:srgbClr val="767367"/>
                </a:solidFill>
                <a:effectLst>
                  <a:outerShdw sx="100000" sy="100000" kx="0" ky="0" algn="b" rotWithShape="0" blurRad="63500" dist="12700" dir="5400000">
                    <a:srgbClr val="000000">
                      <a:alpha val="30000"/>
                    </a:srgbClr>
                  </a:outerShdw>
                </a:effectLst>
              </a:rPr>
              <a:t>Title Text</a:t>
            </a:r>
          </a:p>
        </p:txBody>
      </p:sp>
      <p:sp>
        <p:nvSpPr>
          <p:cNvPr id="22" name="Shape 22"/>
          <p:cNvSpPr/>
          <p:nvPr>
            <p:ph type="body" idx="1"/>
          </p:nvPr>
        </p:nvSpPr>
        <p:spPr>
          <a:xfrm>
            <a:off x="787400" y="2768600"/>
            <a:ext cx="5486400" cy="5715000"/>
          </a:xfrm>
          <a:prstGeom prst="rect">
            <a:avLst/>
          </a:prstGeom>
        </p:spPr>
        <p:txBody>
          <a:bodyPr/>
          <a:lstStyle>
            <a:lvl1pPr marL="342900" indent="-342900">
              <a:spcBef>
                <a:spcPts val="2800"/>
              </a:spcBef>
              <a:buBlip>
                <a:blip r:embed="rId2"/>
              </a:buBlip>
              <a:defRPr sz="3000"/>
            </a:lvl1pPr>
            <a:lvl2pPr marL="685800" indent="-342900">
              <a:spcBef>
                <a:spcPts val="2800"/>
              </a:spcBef>
              <a:buBlip>
                <a:blip r:embed="rId2"/>
              </a:buBlip>
              <a:defRPr sz="3000"/>
            </a:lvl2pPr>
            <a:lvl3pPr marL="1028700" indent="-342900">
              <a:spcBef>
                <a:spcPts val="2800"/>
              </a:spcBef>
              <a:buBlip>
                <a:blip r:embed="rId2"/>
              </a:buBlip>
              <a:defRPr sz="3000"/>
            </a:lvl3pPr>
            <a:lvl4pPr marL="1371600" indent="-342900">
              <a:spcBef>
                <a:spcPts val="2800"/>
              </a:spcBef>
              <a:buBlip>
                <a:blip r:embed="rId2"/>
              </a:buBlip>
              <a:defRPr sz="3000"/>
            </a:lvl4pPr>
            <a:lvl5pPr marL="1714500" indent="-342900">
              <a:spcBef>
                <a:spcPts val="2800"/>
              </a:spcBef>
              <a:buBlip>
                <a:blip r:embed="rId2"/>
              </a:buBlip>
              <a:defRPr sz="3000"/>
            </a:lvl5pPr>
          </a:lstStyle>
          <a:p>
            <a:pPr lvl="0">
              <a:defRPr sz="1800">
                <a:solidFill>
                  <a:srgbClr val="000000"/>
                </a:solidFill>
              </a:defRPr>
            </a:pPr>
            <a:r>
              <a:rPr sz="3000">
                <a:solidFill>
                  <a:srgbClr val="5E5E5E"/>
                </a:solidFill>
              </a:rPr>
              <a:t>Body Level One</a:t>
            </a:r>
            <a:endParaRPr sz="3000">
              <a:solidFill>
                <a:srgbClr val="5E5E5E"/>
              </a:solidFill>
            </a:endParaRPr>
          </a:p>
          <a:p>
            <a:pPr lvl="1">
              <a:defRPr sz="1800">
                <a:solidFill>
                  <a:srgbClr val="000000"/>
                </a:solidFill>
              </a:defRPr>
            </a:pPr>
            <a:r>
              <a:rPr sz="3000">
                <a:solidFill>
                  <a:srgbClr val="5E5E5E"/>
                </a:solidFill>
              </a:rPr>
              <a:t>Body Level Two</a:t>
            </a:r>
            <a:endParaRPr sz="3000">
              <a:solidFill>
                <a:srgbClr val="5E5E5E"/>
              </a:solidFill>
            </a:endParaRPr>
          </a:p>
          <a:p>
            <a:pPr lvl="2">
              <a:defRPr sz="1800">
                <a:solidFill>
                  <a:srgbClr val="000000"/>
                </a:solidFill>
              </a:defRPr>
            </a:pPr>
            <a:r>
              <a:rPr sz="3000">
                <a:solidFill>
                  <a:srgbClr val="5E5E5E"/>
                </a:solidFill>
              </a:rPr>
              <a:t>Body Level Three</a:t>
            </a:r>
            <a:endParaRPr sz="3000">
              <a:solidFill>
                <a:srgbClr val="5E5E5E"/>
              </a:solidFill>
            </a:endParaRPr>
          </a:p>
          <a:p>
            <a:pPr lvl="3">
              <a:defRPr sz="1800">
                <a:solidFill>
                  <a:srgbClr val="000000"/>
                </a:solidFill>
              </a:defRPr>
            </a:pPr>
            <a:r>
              <a:rPr sz="3000">
                <a:solidFill>
                  <a:srgbClr val="5E5E5E"/>
                </a:solidFill>
              </a:rPr>
              <a:t>Body Level Four</a:t>
            </a:r>
            <a:endParaRPr sz="3000">
              <a:solidFill>
                <a:srgbClr val="5E5E5E"/>
              </a:solidFill>
            </a:endParaRPr>
          </a:p>
          <a:p>
            <a:pPr lvl="4">
              <a:defRPr sz="1800">
                <a:solidFill>
                  <a:srgbClr val="000000"/>
                </a:solidFill>
              </a:defRPr>
            </a:pPr>
            <a:r>
              <a:rPr sz="3000">
                <a:solidFill>
                  <a:srgbClr val="5E5E5E"/>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787400" y="1257300"/>
            <a:ext cx="11430000" cy="7239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5E5E5E"/>
                </a:solidFill>
              </a:rPr>
              <a:t>Body Level One</a:t>
            </a:r>
            <a:endParaRPr sz="3600">
              <a:solidFill>
                <a:srgbClr val="5E5E5E"/>
              </a:solidFill>
            </a:endParaRPr>
          </a:p>
          <a:p>
            <a:pPr lvl="1">
              <a:defRPr sz="1800">
                <a:solidFill>
                  <a:srgbClr val="000000"/>
                </a:solidFill>
              </a:defRPr>
            </a:pPr>
            <a:r>
              <a:rPr sz="3600">
                <a:solidFill>
                  <a:srgbClr val="5E5E5E"/>
                </a:solidFill>
              </a:rPr>
              <a:t>Body Level Two</a:t>
            </a:r>
            <a:endParaRPr sz="3600">
              <a:solidFill>
                <a:srgbClr val="5E5E5E"/>
              </a:solidFill>
            </a:endParaRPr>
          </a:p>
          <a:p>
            <a:pPr lvl="2">
              <a:defRPr sz="1800">
                <a:solidFill>
                  <a:srgbClr val="000000"/>
                </a:solidFill>
              </a:defRPr>
            </a:pPr>
            <a:r>
              <a:rPr sz="3600">
                <a:solidFill>
                  <a:srgbClr val="5E5E5E"/>
                </a:solidFill>
              </a:rPr>
              <a:t>Body Level Three</a:t>
            </a:r>
            <a:endParaRPr sz="3600">
              <a:solidFill>
                <a:srgbClr val="5E5E5E"/>
              </a:solidFill>
            </a:endParaRPr>
          </a:p>
          <a:p>
            <a:pPr lvl="3">
              <a:defRPr sz="1800">
                <a:solidFill>
                  <a:srgbClr val="000000"/>
                </a:solidFill>
              </a:defRPr>
            </a:pPr>
            <a:r>
              <a:rPr sz="3600">
                <a:solidFill>
                  <a:srgbClr val="5E5E5E"/>
                </a:solidFill>
              </a:rPr>
              <a:t>Body Level Four</a:t>
            </a:r>
            <a:endParaRPr sz="3600">
              <a:solidFill>
                <a:srgbClr val="5E5E5E"/>
              </a:solidFill>
            </a:endParaRPr>
          </a:p>
          <a:p>
            <a:pPr lvl="4">
              <a:defRPr sz="1800">
                <a:solidFill>
                  <a:srgbClr val="000000"/>
                </a:solidFill>
              </a:defRPr>
            </a:pPr>
            <a:r>
              <a:rPr sz="3600">
                <a:solidFill>
                  <a:srgbClr val="5E5E5E"/>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3 -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effectLst/>
              </a:defRPr>
            </a:pPr>
            <a:r>
              <a:rPr sz="7800">
                <a:solidFill>
                  <a:srgbClr val="767367"/>
                </a:solidFill>
                <a:effectLst>
                  <a:outerShdw sx="100000" sy="100000" kx="0" ky="0" algn="b" rotWithShape="0" blurRad="63500" dist="12700" dir="5400000">
                    <a:srgbClr val="000000">
                      <a:alpha val="30000"/>
                    </a:srgbClr>
                  </a:outerShdw>
                </a:effectLst>
              </a:rPr>
              <a:t>Title Text</a:t>
            </a:r>
          </a:p>
        </p:txBody>
      </p:sp>
      <p:sp>
        <p:nvSpPr>
          <p:cNvPr id="3" name="Shape 3"/>
          <p:cNvSpPr/>
          <p:nvPr>
            <p:ph type="body" idx="1"/>
          </p:nvPr>
        </p:nvSpPr>
        <p:spPr>
          <a:xfrm>
            <a:off x="787400" y="2768600"/>
            <a:ext cx="11430000" cy="571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3600">
                <a:solidFill>
                  <a:srgbClr val="5E5E5E"/>
                </a:solidFill>
              </a:rPr>
              <a:t>Body Level One</a:t>
            </a:r>
            <a:endParaRPr sz="3600">
              <a:solidFill>
                <a:srgbClr val="5E5E5E"/>
              </a:solidFill>
            </a:endParaRPr>
          </a:p>
          <a:p>
            <a:pPr lvl="1">
              <a:defRPr sz="1800">
                <a:solidFill>
                  <a:srgbClr val="000000"/>
                </a:solidFill>
              </a:defRPr>
            </a:pPr>
            <a:r>
              <a:rPr sz="3600">
                <a:solidFill>
                  <a:srgbClr val="5E5E5E"/>
                </a:solidFill>
              </a:rPr>
              <a:t>Body Level Two</a:t>
            </a:r>
            <a:endParaRPr sz="3600">
              <a:solidFill>
                <a:srgbClr val="5E5E5E"/>
              </a:solidFill>
            </a:endParaRPr>
          </a:p>
          <a:p>
            <a:pPr lvl="2">
              <a:defRPr sz="1800">
                <a:solidFill>
                  <a:srgbClr val="000000"/>
                </a:solidFill>
              </a:defRPr>
            </a:pPr>
            <a:r>
              <a:rPr sz="3600">
                <a:solidFill>
                  <a:srgbClr val="5E5E5E"/>
                </a:solidFill>
              </a:rPr>
              <a:t>Body Level Three</a:t>
            </a:r>
            <a:endParaRPr sz="3600">
              <a:solidFill>
                <a:srgbClr val="5E5E5E"/>
              </a:solidFill>
            </a:endParaRPr>
          </a:p>
          <a:p>
            <a:pPr lvl="3">
              <a:defRPr sz="1800">
                <a:solidFill>
                  <a:srgbClr val="000000"/>
                </a:solidFill>
              </a:defRPr>
            </a:pPr>
            <a:r>
              <a:rPr sz="3600">
                <a:solidFill>
                  <a:srgbClr val="5E5E5E"/>
                </a:solidFill>
              </a:rPr>
              <a:t>Body Level Four</a:t>
            </a:r>
            <a:endParaRPr sz="3600">
              <a:solidFill>
                <a:srgbClr val="5E5E5E"/>
              </a:solidFill>
            </a:endParaRPr>
          </a:p>
          <a:p>
            <a:pPr lvl="4">
              <a:defRPr sz="1800">
                <a:solidFill>
                  <a:srgbClr val="000000"/>
                </a:solidFill>
              </a:defRPr>
            </a:pPr>
            <a:r>
              <a:rPr sz="3600">
                <a:solidFill>
                  <a:srgbClr val="5E5E5E"/>
                </a:solidFill>
              </a:rP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spd="med" advClick="1"/>
  <p:txStyles>
    <p:titleStyle>
      <a:lvl1pPr algn="ctr" defTabSz="584200">
        <a:defRPr sz="7800">
          <a:solidFill>
            <a:srgbClr val="767367"/>
          </a:solidFill>
          <a:effectLst>
            <a:outerShdw sx="100000" sy="100000" kx="0" ky="0" algn="b" rotWithShape="0" blurRad="63500" dist="12700" dir="5400000">
              <a:srgbClr val="000000">
                <a:alpha val="30000"/>
              </a:srgbClr>
            </a:outerShdw>
          </a:effectLst>
          <a:latin typeface="+mn-lt"/>
          <a:ea typeface="+mn-ea"/>
          <a:cs typeface="+mn-cs"/>
          <a:sym typeface="Baskerville"/>
        </a:defRPr>
      </a:lvl1pPr>
      <a:lvl2pPr indent="228600" algn="ctr" defTabSz="584200">
        <a:defRPr sz="7800">
          <a:solidFill>
            <a:srgbClr val="767367"/>
          </a:solidFill>
          <a:effectLst>
            <a:outerShdw sx="100000" sy="100000" kx="0" ky="0" algn="b" rotWithShape="0" blurRad="63500" dist="12700" dir="5400000">
              <a:srgbClr val="000000">
                <a:alpha val="30000"/>
              </a:srgbClr>
            </a:outerShdw>
          </a:effectLst>
          <a:latin typeface="+mn-lt"/>
          <a:ea typeface="+mn-ea"/>
          <a:cs typeface="+mn-cs"/>
          <a:sym typeface="Baskerville"/>
        </a:defRPr>
      </a:lvl2pPr>
      <a:lvl3pPr indent="457200" algn="ctr" defTabSz="584200">
        <a:defRPr sz="7800">
          <a:solidFill>
            <a:srgbClr val="767367"/>
          </a:solidFill>
          <a:effectLst>
            <a:outerShdw sx="100000" sy="100000" kx="0" ky="0" algn="b" rotWithShape="0" blurRad="63500" dist="12700" dir="5400000">
              <a:srgbClr val="000000">
                <a:alpha val="30000"/>
              </a:srgbClr>
            </a:outerShdw>
          </a:effectLst>
          <a:latin typeface="+mn-lt"/>
          <a:ea typeface="+mn-ea"/>
          <a:cs typeface="+mn-cs"/>
          <a:sym typeface="Baskerville"/>
        </a:defRPr>
      </a:lvl3pPr>
      <a:lvl4pPr indent="685800" algn="ctr" defTabSz="584200">
        <a:defRPr sz="7800">
          <a:solidFill>
            <a:srgbClr val="767367"/>
          </a:solidFill>
          <a:effectLst>
            <a:outerShdw sx="100000" sy="100000" kx="0" ky="0" algn="b" rotWithShape="0" blurRad="63500" dist="12700" dir="5400000">
              <a:srgbClr val="000000">
                <a:alpha val="30000"/>
              </a:srgbClr>
            </a:outerShdw>
          </a:effectLst>
          <a:latin typeface="+mn-lt"/>
          <a:ea typeface="+mn-ea"/>
          <a:cs typeface="+mn-cs"/>
          <a:sym typeface="Baskerville"/>
        </a:defRPr>
      </a:lvl4pPr>
      <a:lvl5pPr indent="914400" algn="ctr" defTabSz="584200">
        <a:defRPr sz="7800">
          <a:solidFill>
            <a:srgbClr val="767367"/>
          </a:solidFill>
          <a:effectLst>
            <a:outerShdw sx="100000" sy="100000" kx="0" ky="0" algn="b" rotWithShape="0" blurRad="63500" dist="12700" dir="5400000">
              <a:srgbClr val="000000">
                <a:alpha val="30000"/>
              </a:srgbClr>
            </a:outerShdw>
          </a:effectLst>
          <a:latin typeface="+mn-lt"/>
          <a:ea typeface="+mn-ea"/>
          <a:cs typeface="+mn-cs"/>
          <a:sym typeface="Baskerville"/>
        </a:defRPr>
      </a:lvl5pPr>
      <a:lvl6pPr indent="1143000" algn="ctr" defTabSz="584200">
        <a:defRPr sz="7800">
          <a:solidFill>
            <a:srgbClr val="767367"/>
          </a:solidFill>
          <a:effectLst>
            <a:outerShdw sx="100000" sy="100000" kx="0" ky="0" algn="b" rotWithShape="0" blurRad="63500" dist="12700" dir="5400000">
              <a:srgbClr val="000000">
                <a:alpha val="30000"/>
              </a:srgbClr>
            </a:outerShdw>
          </a:effectLst>
          <a:latin typeface="+mn-lt"/>
          <a:ea typeface="+mn-ea"/>
          <a:cs typeface="+mn-cs"/>
          <a:sym typeface="Baskerville"/>
        </a:defRPr>
      </a:lvl6pPr>
      <a:lvl7pPr indent="1371600" algn="ctr" defTabSz="584200">
        <a:defRPr sz="7800">
          <a:solidFill>
            <a:srgbClr val="767367"/>
          </a:solidFill>
          <a:effectLst>
            <a:outerShdw sx="100000" sy="100000" kx="0" ky="0" algn="b" rotWithShape="0" blurRad="63500" dist="12700" dir="5400000">
              <a:srgbClr val="000000">
                <a:alpha val="30000"/>
              </a:srgbClr>
            </a:outerShdw>
          </a:effectLst>
          <a:latin typeface="+mn-lt"/>
          <a:ea typeface="+mn-ea"/>
          <a:cs typeface="+mn-cs"/>
          <a:sym typeface="Baskerville"/>
        </a:defRPr>
      </a:lvl7pPr>
      <a:lvl8pPr indent="1600200" algn="ctr" defTabSz="584200">
        <a:defRPr sz="7800">
          <a:solidFill>
            <a:srgbClr val="767367"/>
          </a:solidFill>
          <a:effectLst>
            <a:outerShdw sx="100000" sy="100000" kx="0" ky="0" algn="b" rotWithShape="0" blurRad="63500" dist="12700" dir="5400000">
              <a:srgbClr val="000000">
                <a:alpha val="30000"/>
              </a:srgbClr>
            </a:outerShdw>
          </a:effectLst>
          <a:latin typeface="+mn-lt"/>
          <a:ea typeface="+mn-ea"/>
          <a:cs typeface="+mn-cs"/>
          <a:sym typeface="Baskerville"/>
        </a:defRPr>
      </a:lvl8pPr>
      <a:lvl9pPr indent="1828800" algn="ctr" defTabSz="584200">
        <a:defRPr sz="7800">
          <a:solidFill>
            <a:srgbClr val="767367"/>
          </a:solidFill>
          <a:effectLst>
            <a:outerShdw sx="100000" sy="100000" kx="0" ky="0" algn="b" rotWithShape="0" blurRad="63500" dist="12700" dir="5400000">
              <a:srgbClr val="000000">
                <a:alpha val="30000"/>
              </a:srgbClr>
            </a:outerShdw>
          </a:effectLst>
          <a:latin typeface="+mn-lt"/>
          <a:ea typeface="+mn-ea"/>
          <a:cs typeface="+mn-cs"/>
          <a:sym typeface="Baskerville"/>
        </a:defRPr>
      </a:lvl9pPr>
    </p:titleStyle>
    <p:bodyStyle>
      <a:lvl1pPr marL="393700" indent="-393700" defTabSz="584200">
        <a:spcBef>
          <a:spcPts val="3600"/>
        </a:spcBef>
        <a:buSzPct val="50000"/>
        <a:buBlip>
          <a:blip r:embed="rId3"/>
        </a:buBlip>
        <a:defRPr sz="3600">
          <a:solidFill>
            <a:srgbClr val="5E5E5E"/>
          </a:solidFill>
          <a:latin typeface="Hoefler Text"/>
          <a:ea typeface="Hoefler Text"/>
          <a:cs typeface="Hoefler Text"/>
          <a:sym typeface="Hoefler Text"/>
        </a:defRPr>
      </a:lvl1pPr>
      <a:lvl2pPr marL="787400" indent="-393700" defTabSz="584200">
        <a:spcBef>
          <a:spcPts val="3600"/>
        </a:spcBef>
        <a:buSzPct val="50000"/>
        <a:buBlip>
          <a:blip r:embed="rId3"/>
        </a:buBlip>
        <a:defRPr sz="3600">
          <a:solidFill>
            <a:srgbClr val="5E5E5E"/>
          </a:solidFill>
          <a:latin typeface="Hoefler Text"/>
          <a:ea typeface="Hoefler Text"/>
          <a:cs typeface="Hoefler Text"/>
          <a:sym typeface="Hoefler Text"/>
        </a:defRPr>
      </a:lvl2pPr>
      <a:lvl3pPr marL="1181100" indent="-393700" defTabSz="584200">
        <a:spcBef>
          <a:spcPts val="3600"/>
        </a:spcBef>
        <a:buSzPct val="50000"/>
        <a:buBlip>
          <a:blip r:embed="rId3"/>
        </a:buBlip>
        <a:defRPr sz="3600">
          <a:solidFill>
            <a:srgbClr val="5E5E5E"/>
          </a:solidFill>
          <a:latin typeface="Hoefler Text"/>
          <a:ea typeface="Hoefler Text"/>
          <a:cs typeface="Hoefler Text"/>
          <a:sym typeface="Hoefler Text"/>
        </a:defRPr>
      </a:lvl3pPr>
      <a:lvl4pPr marL="1574800" indent="-393700" defTabSz="584200">
        <a:spcBef>
          <a:spcPts val="3600"/>
        </a:spcBef>
        <a:buSzPct val="50000"/>
        <a:buBlip>
          <a:blip r:embed="rId3"/>
        </a:buBlip>
        <a:defRPr sz="3600">
          <a:solidFill>
            <a:srgbClr val="5E5E5E"/>
          </a:solidFill>
          <a:latin typeface="Hoefler Text"/>
          <a:ea typeface="Hoefler Text"/>
          <a:cs typeface="Hoefler Text"/>
          <a:sym typeface="Hoefler Text"/>
        </a:defRPr>
      </a:lvl4pPr>
      <a:lvl5pPr marL="1968500" indent="-393700" defTabSz="584200">
        <a:spcBef>
          <a:spcPts val="3600"/>
        </a:spcBef>
        <a:buSzPct val="50000"/>
        <a:buBlip>
          <a:blip r:embed="rId3"/>
        </a:buBlip>
        <a:defRPr sz="3600">
          <a:solidFill>
            <a:srgbClr val="5E5E5E"/>
          </a:solidFill>
          <a:latin typeface="Hoefler Text"/>
          <a:ea typeface="Hoefler Text"/>
          <a:cs typeface="Hoefler Text"/>
          <a:sym typeface="Hoefler Text"/>
        </a:defRPr>
      </a:lvl5pPr>
      <a:lvl6pPr marL="2362200" indent="-393700" defTabSz="584200">
        <a:spcBef>
          <a:spcPts val="3600"/>
        </a:spcBef>
        <a:buSzPct val="50000"/>
        <a:buBlip>
          <a:blip r:embed="rId3"/>
        </a:buBlip>
        <a:defRPr sz="3600">
          <a:solidFill>
            <a:srgbClr val="5E5E5E"/>
          </a:solidFill>
          <a:latin typeface="Hoefler Text"/>
          <a:ea typeface="Hoefler Text"/>
          <a:cs typeface="Hoefler Text"/>
          <a:sym typeface="Hoefler Text"/>
        </a:defRPr>
      </a:lvl6pPr>
      <a:lvl7pPr marL="2755900" indent="-393700" defTabSz="584200">
        <a:spcBef>
          <a:spcPts val="3600"/>
        </a:spcBef>
        <a:buSzPct val="50000"/>
        <a:buBlip>
          <a:blip r:embed="rId3"/>
        </a:buBlip>
        <a:defRPr sz="3600">
          <a:solidFill>
            <a:srgbClr val="5E5E5E"/>
          </a:solidFill>
          <a:latin typeface="Hoefler Text"/>
          <a:ea typeface="Hoefler Text"/>
          <a:cs typeface="Hoefler Text"/>
          <a:sym typeface="Hoefler Text"/>
        </a:defRPr>
      </a:lvl7pPr>
      <a:lvl8pPr marL="3149600" indent="-393700" defTabSz="584200">
        <a:spcBef>
          <a:spcPts val="3600"/>
        </a:spcBef>
        <a:buSzPct val="50000"/>
        <a:buBlip>
          <a:blip r:embed="rId3"/>
        </a:buBlip>
        <a:defRPr sz="3600">
          <a:solidFill>
            <a:srgbClr val="5E5E5E"/>
          </a:solidFill>
          <a:latin typeface="Hoefler Text"/>
          <a:ea typeface="Hoefler Text"/>
          <a:cs typeface="Hoefler Text"/>
          <a:sym typeface="Hoefler Text"/>
        </a:defRPr>
      </a:lvl8pPr>
      <a:lvl9pPr marL="3543300" indent="-393700" defTabSz="584200">
        <a:spcBef>
          <a:spcPts val="3600"/>
        </a:spcBef>
        <a:buSzPct val="50000"/>
        <a:buBlip>
          <a:blip r:embed="rId3"/>
        </a:buBlip>
        <a:defRPr sz="3600">
          <a:solidFill>
            <a:srgbClr val="5E5E5E"/>
          </a:solidFill>
          <a:latin typeface="Hoefler Text"/>
          <a:ea typeface="Hoefler Text"/>
          <a:cs typeface="Hoefler Text"/>
          <a:sym typeface="Hoefler Text"/>
        </a:defRPr>
      </a:lvl9pPr>
    </p:bodyStyle>
    <p:otherStyle>
      <a:lvl1pPr algn="ctr" defTabSz="584200">
        <a:defRPr sz="2200">
          <a:solidFill>
            <a:schemeClr val="tx1"/>
          </a:solidFill>
          <a:latin typeface="+mn-lt"/>
          <a:ea typeface="+mn-ea"/>
          <a:cs typeface="+mn-cs"/>
          <a:sym typeface="Hoefler Text"/>
        </a:defRPr>
      </a:lvl1pPr>
      <a:lvl2pPr indent="228600" algn="ctr" defTabSz="584200">
        <a:defRPr sz="2200">
          <a:solidFill>
            <a:schemeClr val="tx1"/>
          </a:solidFill>
          <a:latin typeface="+mn-lt"/>
          <a:ea typeface="+mn-ea"/>
          <a:cs typeface="+mn-cs"/>
          <a:sym typeface="Hoefler Text"/>
        </a:defRPr>
      </a:lvl2pPr>
      <a:lvl3pPr indent="457200" algn="ctr" defTabSz="584200">
        <a:defRPr sz="2200">
          <a:solidFill>
            <a:schemeClr val="tx1"/>
          </a:solidFill>
          <a:latin typeface="+mn-lt"/>
          <a:ea typeface="+mn-ea"/>
          <a:cs typeface="+mn-cs"/>
          <a:sym typeface="Hoefler Text"/>
        </a:defRPr>
      </a:lvl3pPr>
      <a:lvl4pPr indent="685800" algn="ctr" defTabSz="584200">
        <a:defRPr sz="2200">
          <a:solidFill>
            <a:schemeClr val="tx1"/>
          </a:solidFill>
          <a:latin typeface="+mn-lt"/>
          <a:ea typeface="+mn-ea"/>
          <a:cs typeface="+mn-cs"/>
          <a:sym typeface="Hoefler Text"/>
        </a:defRPr>
      </a:lvl4pPr>
      <a:lvl5pPr indent="914400" algn="ctr" defTabSz="584200">
        <a:defRPr sz="2200">
          <a:solidFill>
            <a:schemeClr val="tx1"/>
          </a:solidFill>
          <a:latin typeface="+mn-lt"/>
          <a:ea typeface="+mn-ea"/>
          <a:cs typeface="+mn-cs"/>
          <a:sym typeface="Hoefler Text"/>
        </a:defRPr>
      </a:lvl5pPr>
      <a:lvl6pPr indent="1143000" algn="ctr" defTabSz="584200">
        <a:defRPr sz="2200">
          <a:solidFill>
            <a:schemeClr val="tx1"/>
          </a:solidFill>
          <a:latin typeface="+mn-lt"/>
          <a:ea typeface="+mn-ea"/>
          <a:cs typeface="+mn-cs"/>
          <a:sym typeface="Hoefler Text"/>
        </a:defRPr>
      </a:lvl6pPr>
      <a:lvl7pPr indent="1371600" algn="ctr" defTabSz="584200">
        <a:defRPr sz="2200">
          <a:solidFill>
            <a:schemeClr val="tx1"/>
          </a:solidFill>
          <a:latin typeface="+mn-lt"/>
          <a:ea typeface="+mn-ea"/>
          <a:cs typeface="+mn-cs"/>
          <a:sym typeface="Hoefler Text"/>
        </a:defRPr>
      </a:lvl7pPr>
      <a:lvl8pPr indent="1600200" algn="ctr" defTabSz="584200">
        <a:defRPr sz="2200">
          <a:solidFill>
            <a:schemeClr val="tx1"/>
          </a:solidFill>
          <a:latin typeface="+mn-lt"/>
          <a:ea typeface="+mn-ea"/>
          <a:cs typeface="+mn-cs"/>
          <a:sym typeface="Hoefler Text"/>
        </a:defRPr>
      </a:lvl8pPr>
      <a:lvl9pPr indent="1828800" algn="ctr" defTabSz="584200">
        <a:defRPr sz="2200">
          <a:solidFill>
            <a:schemeClr val="tx1"/>
          </a:solidFill>
          <a:latin typeface="+mn-lt"/>
          <a:ea typeface="+mn-ea"/>
          <a:cs typeface="+mn-cs"/>
          <a:sym typeface="Hoefler Tex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1.gif"/><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2.png"/><Relationship Id="rId8" Type="http://schemas.openxmlformats.org/officeDocument/2006/relationships/image" Target="../media/image10.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4.png"/><Relationship Id="rId4" Type="http://schemas.openxmlformats.org/officeDocument/2006/relationships/image" Target="../media/image2.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eg"/><Relationship Id="rId4" Type="http://schemas.openxmlformats.org/officeDocument/2006/relationships/image" Target="../media/image14.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xfrm>
            <a:off x="787400" y="392034"/>
            <a:ext cx="11430000" cy="2096839"/>
          </a:xfrm>
          <a:prstGeom prst="rect">
            <a:avLst/>
          </a:prstGeom>
          <a:ln w="25400">
            <a:solidFill>
              <a:srgbClr val="7E8286"/>
            </a:solidFill>
          </a:ln>
        </p:spPr>
        <p:txBody>
          <a:bodyPr/>
          <a:lstStyle>
            <a:lvl1pPr>
              <a:defRPr b="1" sz="12400"/>
            </a:lvl1pPr>
          </a:lstStyle>
          <a:p>
            <a:pPr lvl="0">
              <a:defRPr b="0" sz="1800">
                <a:solidFill>
                  <a:srgbClr val="000000"/>
                </a:solidFill>
                <a:effectLst/>
              </a:defRPr>
            </a:pPr>
            <a:r>
              <a:rPr b="1" sz="12400">
                <a:solidFill>
                  <a:srgbClr val="276D6D"/>
                </a:solidFill>
                <a:effectLst>
                  <a:outerShdw sx="100000" sy="100000" kx="0" ky="0" algn="b" rotWithShape="0" blurRad="63500" dist="12700" dir="5400000">
                    <a:srgbClr val="000000">
                      <a:alpha val="30000"/>
                    </a:srgbClr>
                  </a:outerShdw>
                </a:effectLst>
              </a:rPr>
              <a:t>Religion</a:t>
            </a:r>
          </a:p>
        </p:txBody>
      </p:sp>
      <p:sp>
        <p:nvSpPr>
          <p:cNvPr id="33" name="Shape 33"/>
          <p:cNvSpPr/>
          <p:nvPr/>
        </p:nvSpPr>
        <p:spPr>
          <a:xfrm>
            <a:off x="3418527" y="3099563"/>
            <a:ext cx="6167745" cy="5865873"/>
          </a:xfrm>
          <a:prstGeom prst="star5">
            <a:avLst>
              <a:gd name="adj" fmla="val 19100"/>
              <a:gd name="hf" fmla="val 105146"/>
              <a:gd name="vf" fmla="val 110557"/>
            </a:avLst>
          </a:prstGeom>
          <a:blipFill>
            <a:blip r:embed="rId2"/>
          </a:blipFill>
          <a:ln w="25400">
            <a:miter lim="400000"/>
          </a:ln>
        </p:spPr>
        <p:txBody>
          <a:bodyPr lIns="50800" tIns="50800" rIns="50800" bIns="50800" anchor="ctr"/>
          <a:lstStyle/>
          <a:p>
            <a:pPr lvl="0">
              <a:defRPr>
                <a:solidFill>
                  <a:srgbClr val="FFFFFF"/>
                </a:solidFill>
              </a:defRPr>
            </a:pPr>
          </a:p>
        </p:txBody>
      </p:sp>
      <p:sp>
        <p:nvSpPr>
          <p:cNvPr id="34" name="Shape 34"/>
          <p:cNvSpPr/>
          <p:nvPr/>
        </p:nvSpPr>
        <p:spPr>
          <a:xfrm>
            <a:off x="5608574" y="5021258"/>
            <a:ext cx="1787652"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0">
                <a:solidFill>
                  <a:srgbClr val="000000"/>
                </a:solidFill>
              </a:defRPr>
            </a:lvl1pPr>
          </a:lstStyle>
          <a:p>
            <a:pPr lvl="0">
              <a:defRPr sz="1800"/>
            </a:pPr>
            <a:r>
              <a:rPr sz="18000"/>
              <a:t>R</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 name="Shape 36"/>
          <p:cNvSpPr/>
          <p:nvPr/>
        </p:nvSpPr>
        <p:spPr>
          <a:xfrm>
            <a:off x="319030" y="5898302"/>
            <a:ext cx="12366739" cy="337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5E5E5E"/>
                </a:solidFill>
              </a:rPr>
              <a:t>Ingrained into mankind is the need to explain where we came from, why we are here, and where we are going.  So we create narratives, symbols, and sacred histories.  We congregate together and pass these stories onto our children. From these beliefs about the cosmos and human nature, people derive morality, ethics, religious laws or a preferred lifestyle.</a:t>
            </a:r>
          </a:p>
        </p:txBody>
      </p:sp>
      <p:pic>
        <p:nvPicPr>
          <p:cNvPr id="37" name="IMG_0200.jpeg"/>
          <p:cNvPicPr/>
          <p:nvPr/>
        </p:nvPicPr>
        <p:blipFill>
          <a:blip r:embed="rId2">
            <a:extLst/>
          </a:blip>
          <a:stretch>
            <a:fillRect/>
          </a:stretch>
        </p:blipFill>
        <p:spPr>
          <a:xfrm>
            <a:off x="9038912" y="391445"/>
            <a:ext cx="3558800" cy="5357164"/>
          </a:xfrm>
          <a:prstGeom prst="rect">
            <a:avLst/>
          </a:prstGeom>
          <a:ln w="12700">
            <a:miter lim="400000"/>
          </a:ln>
        </p:spPr>
      </p:pic>
      <p:sp>
        <p:nvSpPr>
          <p:cNvPr id="38" name="Shape 38"/>
          <p:cNvSpPr/>
          <p:nvPr/>
        </p:nvSpPr>
        <p:spPr>
          <a:xfrm>
            <a:off x="627576" y="763264"/>
            <a:ext cx="8011148" cy="17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5E5E5E"/>
                </a:solidFill>
              </a:rPr>
              <a:t> Just as a candle cannot burn without fire, men cannot live without a spiritual life.  -  Buddha</a:t>
            </a:r>
          </a:p>
        </p:txBody>
      </p:sp>
      <p:pic>
        <p:nvPicPr>
          <p:cNvPr id="39" name="IMG_0202.jpeg"/>
          <p:cNvPicPr/>
          <p:nvPr/>
        </p:nvPicPr>
        <p:blipFill>
          <a:blip r:embed="rId3">
            <a:extLst/>
          </a:blip>
          <a:stretch>
            <a:fillRect/>
          </a:stretch>
        </p:blipFill>
        <p:spPr>
          <a:xfrm>
            <a:off x="1947807" y="2690227"/>
            <a:ext cx="5370686" cy="3021011"/>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 name="IMG_0210.jpeg"/>
          <p:cNvPicPr/>
          <p:nvPr/>
        </p:nvPicPr>
        <p:blipFill>
          <a:blip r:embed="rId2">
            <a:extLst/>
          </a:blip>
          <a:stretch>
            <a:fillRect/>
          </a:stretch>
        </p:blipFill>
        <p:spPr>
          <a:xfrm>
            <a:off x="360205" y="339897"/>
            <a:ext cx="3373316" cy="3998565"/>
          </a:xfrm>
          <a:prstGeom prst="rect">
            <a:avLst/>
          </a:prstGeom>
          <a:ln w="12700">
            <a:miter lim="400000"/>
          </a:ln>
        </p:spPr>
      </p:pic>
      <p:pic>
        <p:nvPicPr>
          <p:cNvPr id="42" name="IMG_0209.jpeg"/>
          <p:cNvPicPr/>
          <p:nvPr/>
        </p:nvPicPr>
        <p:blipFill>
          <a:blip r:embed="rId3">
            <a:extLst/>
          </a:blip>
          <a:stretch>
            <a:fillRect/>
          </a:stretch>
        </p:blipFill>
        <p:spPr>
          <a:xfrm>
            <a:off x="8743822" y="4681854"/>
            <a:ext cx="3494225" cy="3979755"/>
          </a:xfrm>
          <a:prstGeom prst="rect">
            <a:avLst/>
          </a:prstGeom>
          <a:ln w="12700">
            <a:miter lim="400000"/>
          </a:ln>
        </p:spPr>
      </p:pic>
      <p:pic>
        <p:nvPicPr>
          <p:cNvPr id="43" name="IMG_0208.gif"/>
          <p:cNvPicPr/>
          <p:nvPr/>
        </p:nvPicPr>
        <p:blipFill>
          <a:blip r:embed="rId4">
            <a:extLst/>
          </a:blip>
          <a:stretch>
            <a:fillRect/>
          </a:stretch>
        </p:blipFill>
        <p:spPr>
          <a:xfrm>
            <a:off x="5604617" y="6095806"/>
            <a:ext cx="2893188" cy="2169891"/>
          </a:xfrm>
          <a:prstGeom prst="rect">
            <a:avLst/>
          </a:prstGeom>
          <a:ln w="12700">
            <a:miter lim="400000"/>
          </a:ln>
        </p:spPr>
      </p:pic>
      <p:pic>
        <p:nvPicPr>
          <p:cNvPr id="44" name="IMG_0207.jpeg"/>
          <p:cNvPicPr/>
          <p:nvPr/>
        </p:nvPicPr>
        <p:blipFill>
          <a:blip r:embed="rId5">
            <a:extLst/>
          </a:blip>
          <a:stretch>
            <a:fillRect/>
          </a:stretch>
        </p:blipFill>
        <p:spPr>
          <a:xfrm>
            <a:off x="4915762" y="572306"/>
            <a:ext cx="3173276" cy="3173276"/>
          </a:xfrm>
          <a:prstGeom prst="rect">
            <a:avLst/>
          </a:prstGeom>
          <a:ln w="12700">
            <a:miter lim="400000"/>
          </a:ln>
        </p:spPr>
      </p:pic>
      <p:pic>
        <p:nvPicPr>
          <p:cNvPr id="45" name="IMG_0206.jpeg"/>
          <p:cNvPicPr/>
          <p:nvPr/>
        </p:nvPicPr>
        <p:blipFill>
          <a:blip r:embed="rId6">
            <a:extLst/>
          </a:blip>
          <a:stretch>
            <a:fillRect/>
          </a:stretch>
        </p:blipFill>
        <p:spPr>
          <a:xfrm>
            <a:off x="3519093" y="4556415"/>
            <a:ext cx="1839508" cy="1839507"/>
          </a:xfrm>
          <a:prstGeom prst="rect">
            <a:avLst/>
          </a:prstGeom>
          <a:ln w="12700">
            <a:miter lim="400000"/>
          </a:ln>
        </p:spPr>
      </p:pic>
      <p:pic>
        <p:nvPicPr>
          <p:cNvPr id="46" name="IMG_0205.png"/>
          <p:cNvPicPr/>
          <p:nvPr/>
        </p:nvPicPr>
        <p:blipFill>
          <a:blip r:embed="rId7">
            <a:extLst/>
          </a:blip>
          <a:stretch>
            <a:fillRect/>
          </a:stretch>
        </p:blipFill>
        <p:spPr>
          <a:xfrm>
            <a:off x="667727" y="5254038"/>
            <a:ext cx="2747469" cy="2835387"/>
          </a:xfrm>
          <a:prstGeom prst="rect">
            <a:avLst/>
          </a:prstGeom>
          <a:ln w="12700">
            <a:miter lim="400000"/>
          </a:ln>
        </p:spPr>
      </p:pic>
      <p:pic>
        <p:nvPicPr>
          <p:cNvPr id="47" name="IMG_0204.jpeg"/>
          <p:cNvPicPr/>
          <p:nvPr/>
        </p:nvPicPr>
        <p:blipFill>
          <a:blip r:embed="rId8">
            <a:extLst/>
          </a:blip>
          <a:stretch>
            <a:fillRect/>
          </a:stretch>
        </p:blipFill>
        <p:spPr>
          <a:xfrm>
            <a:off x="8628190" y="462937"/>
            <a:ext cx="3725488" cy="3752485"/>
          </a:xfrm>
          <a:prstGeom prst="rect">
            <a:avLst/>
          </a:prstGeom>
          <a:ln w="12700">
            <a:miter lim="400000"/>
          </a:ln>
        </p:spPr>
      </p:pic>
      <p:sp>
        <p:nvSpPr>
          <p:cNvPr id="48" name="Shape 48"/>
          <p:cNvSpPr/>
          <p:nvPr/>
        </p:nvSpPr>
        <p:spPr>
          <a:xfrm>
            <a:off x="458482" y="4415897"/>
            <a:ext cx="2433219"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600">
                <a:solidFill>
                  <a:srgbClr val="5E5E5E"/>
                </a:solidFill>
              </a:rPr>
              <a:t>Christianity</a:t>
            </a:r>
          </a:p>
        </p:txBody>
      </p:sp>
      <p:sp>
        <p:nvSpPr>
          <p:cNvPr id="49" name="Shape 49"/>
          <p:cNvSpPr/>
          <p:nvPr/>
        </p:nvSpPr>
        <p:spPr>
          <a:xfrm>
            <a:off x="5477586" y="3791545"/>
            <a:ext cx="2049628"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600">
                <a:solidFill>
                  <a:srgbClr val="5E5E5E"/>
                </a:solidFill>
              </a:rPr>
              <a:t>Hinduism</a:t>
            </a:r>
          </a:p>
        </p:txBody>
      </p:sp>
      <p:sp>
        <p:nvSpPr>
          <p:cNvPr id="50" name="Shape 50"/>
          <p:cNvSpPr/>
          <p:nvPr/>
        </p:nvSpPr>
        <p:spPr>
          <a:xfrm>
            <a:off x="11172251" y="3573566"/>
            <a:ext cx="116768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600">
                <a:solidFill>
                  <a:srgbClr val="5E5E5E"/>
                </a:solidFill>
              </a:rPr>
              <a:t>Islam</a:t>
            </a:r>
          </a:p>
        </p:txBody>
      </p:sp>
      <p:sp>
        <p:nvSpPr>
          <p:cNvPr id="51" name="Shape 51"/>
          <p:cNvSpPr/>
          <p:nvPr/>
        </p:nvSpPr>
        <p:spPr>
          <a:xfrm>
            <a:off x="5462498" y="5152318"/>
            <a:ext cx="207980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600">
                <a:solidFill>
                  <a:srgbClr val="5E5E5E"/>
                </a:solidFill>
              </a:rPr>
              <a:t>Buddhism</a:t>
            </a:r>
          </a:p>
        </p:txBody>
      </p:sp>
      <p:sp>
        <p:nvSpPr>
          <p:cNvPr id="52" name="Shape 52"/>
          <p:cNvSpPr/>
          <p:nvPr/>
        </p:nvSpPr>
        <p:spPr>
          <a:xfrm>
            <a:off x="8753642" y="8679766"/>
            <a:ext cx="1657807"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600">
                <a:solidFill>
                  <a:srgbClr val="5E5E5E"/>
                </a:solidFill>
              </a:rPr>
              <a:t>Sikhism</a:t>
            </a:r>
          </a:p>
        </p:txBody>
      </p:sp>
      <p:sp>
        <p:nvSpPr>
          <p:cNvPr id="53" name="Shape 53"/>
          <p:cNvSpPr/>
          <p:nvPr/>
        </p:nvSpPr>
        <p:spPr>
          <a:xfrm>
            <a:off x="4084498" y="7629026"/>
            <a:ext cx="151607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600">
                <a:solidFill>
                  <a:srgbClr val="5E5E5E"/>
                </a:solidFill>
              </a:rPr>
              <a:t>Taoism</a:t>
            </a:r>
          </a:p>
        </p:txBody>
      </p:sp>
      <p:sp>
        <p:nvSpPr>
          <p:cNvPr id="54" name="Shape 54"/>
          <p:cNvSpPr/>
          <p:nvPr/>
        </p:nvSpPr>
        <p:spPr>
          <a:xfrm>
            <a:off x="1229618" y="7918361"/>
            <a:ext cx="1634491"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600">
                <a:solidFill>
                  <a:srgbClr val="5E5E5E"/>
                </a:solidFill>
              </a:rPr>
              <a:t>Judaism</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41"/>
                                        </p:tgtEl>
                                        <p:attrNameLst>
                                          <p:attrName>style.visibility</p:attrName>
                                        </p:attrNameLst>
                                      </p:cBhvr>
                                      <p:to>
                                        <p:strVal val="visible"/>
                                      </p:to>
                                    </p:set>
                                    <p:anim calcmode="lin" valueType="num">
                                      <p:cBhvr>
                                        <p:cTn id="7" dur="4000" fill="hold"/>
                                        <p:tgtEl>
                                          <p:spTgt spid="41"/>
                                        </p:tgtEl>
                                        <p:attrNameLst>
                                          <p:attrName>ppt_w</p:attrName>
                                        </p:attrNameLst>
                                      </p:cBhvr>
                                      <p:tavLst>
                                        <p:tav tm="0">
                                          <p:val>
                                            <p:fltVal val="0"/>
                                          </p:val>
                                        </p:tav>
                                        <p:tav tm="100000">
                                          <p:val>
                                            <p:strVal val="#ppt_w"/>
                                          </p:val>
                                        </p:tav>
                                      </p:tavLst>
                                    </p:anim>
                                    <p:anim calcmode="lin" valueType="num">
                                      <p:cBhvr>
                                        <p:cTn id="8" dur="40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16" presetID="9" grpId="2" fill="hold">
                                  <p:stCondLst>
                                    <p:cond delay="0"/>
                                  </p:stCondLst>
                                  <p:iterate type="el" backwards="0">
                                    <p:tmAbs val="0"/>
                                  </p:iterate>
                                  <p:childTnLst>
                                    <p:set>
                                      <p:cBhvr>
                                        <p:cTn id="12" fill="hold"/>
                                        <p:tgtEl>
                                          <p:spTgt spid="48"/>
                                        </p:tgtEl>
                                        <p:attrNameLst>
                                          <p:attrName>style.visibility</p:attrName>
                                        </p:attrNameLst>
                                      </p:cBhvr>
                                      <p:to>
                                        <p:strVal val="visible"/>
                                      </p:to>
                                    </p:set>
                                    <p:animEffect filter="dissolve(in)" transition="in">
                                      <p:cBhvr>
                                        <p:cTn id="13" dur="75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32" presetID="23" grpId="3" fill="hold">
                                  <p:stCondLst>
                                    <p:cond delay="0"/>
                                  </p:stCondLst>
                                  <p:iterate type="el" backwards="0">
                                    <p:tmAbs val="0"/>
                                  </p:iterate>
                                  <p:childTnLst>
                                    <p:set>
                                      <p:cBhvr>
                                        <p:cTn id="17" fill="hold"/>
                                        <p:tgtEl>
                                          <p:spTgt spid="47"/>
                                        </p:tgtEl>
                                        <p:attrNameLst>
                                          <p:attrName>style.visibility</p:attrName>
                                        </p:attrNameLst>
                                      </p:cBhvr>
                                      <p:to>
                                        <p:strVal val="visible"/>
                                      </p:to>
                                    </p:set>
                                    <p:anim calcmode="lin" valueType="num">
                                      <p:cBhvr>
                                        <p:cTn id="18" dur="750" fill="hold"/>
                                        <p:tgtEl>
                                          <p:spTgt spid="47"/>
                                        </p:tgtEl>
                                        <p:attrNameLst>
                                          <p:attrName>ppt_w</p:attrName>
                                        </p:attrNameLst>
                                      </p:cBhvr>
                                      <p:tavLst>
                                        <p:tav tm="0">
                                          <p:val>
                                            <p:fltVal val="0"/>
                                          </p:val>
                                        </p:tav>
                                        <p:tav tm="100000">
                                          <p:val>
                                            <p:strVal val="#ppt_w"/>
                                          </p:val>
                                        </p:tav>
                                      </p:tavLst>
                                    </p:anim>
                                    <p:anim calcmode="lin" valueType="num">
                                      <p:cBhvr>
                                        <p:cTn id="19" dur="750" fill="hold"/>
                                        <p:tgtEl>
                                          <p:spTgt spid="47"/>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16" presetID="9" grpId="4" fill="hold">
                                  <p:stCondLst>
                                    <p:cond delay="0"/>
                                  </p:stCondLst>
                                  <p:iterate type="el" backwards="0">
                                    <p:tmAbs val="0"/>
                                  </p:iterate>
                                  <p:childTnLst>
                                    <p:set>
                                      <p:cBhvr>
                                        <p:cTn id="23" fill="hold"/>
                                        <p:tgtEl>
                                          <p:spTgt spid="50"/>
                                        </p:tgtEl>
                                        <p:attrNameLst>
                                          <p:attrName>style.visibility</p:attrName>
                                        </p:attrNameLst>
                                      </p:cBhvr>
                                      <p:to>
                                        <p:strVal val="visible"/>
                                      </p:to>
                                    </p:set>
                                    <p:animEffect filter="dissolve(in)" transition="in">
                                      <p:cBhvr>
                                        <p:cTn id="24" dur="75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32" presetID="23" grpId="5" fill="hold">
                                  <p:stCondLst>
                                    <p:cond delay="0"/>
                                  </p:stCondLst>
                                  <p:iterate type="el" backwards="0">
                                    <p:tmAbs val="0"/>
                                  </p:iterate>
                                  <p:childTnLst>
                                    <p:set>
                                      <p:cBhvr>
                                        <p:cTn id="28" fill="hold"/>
                                        <p:tgtEl>
                                          <p:spTgt spid="46"/>
                                        </p:tgtEl>
                                        <p:attrNameLst>
                                          <p:attrName>style.visibility</p:attrName>
                                        </p:attrNameLst>
                                      </p:cBhvr>
                                      <p:to>
                                        <p:strVal val="visible"/>
                                      </p:to>
                                    </p:set>
                                    <p:anim calcmode="lin" valueType="num">
                                      <p:cBhvr>
                                        <p:cTn id="29" dur="750" fill="hold"/>
                                        <p:tgtEl>
                                          <p:spTgt spid="46"/>
                                        </p:tgtEl>
                                        <p:attrNameLst>
                                          <p:attrName>ppt_w</p:attrName>
                                        </p:attrNameLst>
                                      </p:cBhvr>
                                      <p:tavLst>
                                        <p:tav tm="0">
                                          <p:val>
                                            <p:fltVal val="0"/>
                                          </p:val>
                                        </p:tav>
                                        <p:tav tm="100000">
                                          <p:val>
                                            <p:strVal val="#ppt_w"/>
                                          </p:val>
                                        </p:tav>
                                      </p:tavLst>
                                    </p:anim>
                                    <p:anim calcmode="lin" valueType="num">
                                      <p:cBhvr>
                                        <p:cTn id="30" dur="750" fill="hold"/>
                                        <p:tgtEl>
                                          <p:spTgt spid="46"/>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16" presetID="9" grpId="6" fill="hold">
                                  <p:stCondLst>
                                    <p:cond delay="0"/>
                                  </p:stCondLst>
                                  <p:iterate type="el" backwards="0">
                                    <p:tmAbs val="0"/>
                                  </p:iterate>
                                  <p:childTnLst>
                                    <p:set>
                                      <p:cBhvr>
                                        <p:cTn id="34" fill="hold"/>
                                        <p:tgtEl>
                                          <p:spTgt spid="54"/>
                                        </p:tgtEl>
                                        <p:attrNameLst>
                                          <p:attrName>style.visibility</p:attrName>
                                        </p:attrNameLst>
                                      </p:cBhvr>
                                      <p:to>
                                        <p:strVal val="visible"/>
                                      </p:to>
                                    </p:set>
                                    <p:animEffect filter="dissolve(in)" transition="in">
                                      <p:cBhvr>
                                        <p:cTn id="35" dur="75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ntr" presetSubtype="32" presetID="23" grpId="7" fill="hold">
                                  <p:stCondLst>
                                    <p:cond delay="0"/>
                                  </p:stCondLst>
                                  <p:iterate type="el" backwards="0">
                                    <p:tmAbs val="0"/>
                                  </p:iterate>
                                  <p:childTnLst>
                                    <p:set>
                                      <p:cBhvr>
                                        <p:cTn id="39" fill="hold"/>
                                        <p:tgtEl>
                                          <p:spTgt spid="44"/>
                                        </p:tgtEl>
                                        <p:attrNameLst>
                                          <p:attrName>style.visibility</p:attrName>
                                        </p:attrNameLst>
                                      </p:cBhvr>
                                      <p:to>
                                        <p:strVal val="visible"/>
                                      </p:to>
                                    </p:set>
                                    <p:anim calcmode="lin" valueType="num">
                                      <p:cBhvr>
                                        <p:cTn id="40" dur="750" fill="hold"/>
                                        <p:tgtEl>
                                          <p:spTgt spid="44"/>
                                        </p:tgtEl>
                                        <p:attrNameLst>
                                          <p:attrName>ppt_w</p:attrName>
                                        </p:attrNameLst>
                                      </p:cBhvr>
                                      <p:tavLst>
                                        <p:tav tm="0">
                                          <p:val>
                                            <p:fltVal val="0"/>
                                          </p:val>
                                        </p:tav>
                                        <p:tav tm="100000">
                                          <p:val>
                                            <p:strVal val="#ppt_w"/>
                                          </p:val>
                                        </p:tav>
                                      </p:tavLst>
                                    </p:anim>
                                    <p:anim calcmode="lin" valueType="num">
                                      <p:cBhvr>
                                        <p:cTn id="41" dur="750" fill="hold"/>
                                        <p:tgtEl>
                                          <p:spTgt spid="44"/>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nodeType="clickEffect" presetClass="entr" presetSubtype="16" presetID="9" grpId="8" fill="hold">
                                  <p:stCondLst>
                                    <p:cond delay="0"/>
                                  </p:stCondLst>
                                  <p:iterate type="el" backwards="0">
                                    <p:tmAbs val="0"/>
                                  </p:iterate>
                                  <p:childTnLst>
                                    <p:set>
                                      <p:cBhvr>
                                        <p:cTn id="45" fill="hold"/>
                                        <p:tgtEl>
                                          <p:spTgt spid="49"/>
                                        </p:tgtEl>
                                        <p:attrNameLst>
                                          <p:attrName>style.visibility</p:attrName>
                                        </p:attrNameLst>
                                      </p:cBhvr>
                                      <p:to>
                                        <p:strVal val="visible"/>
                                      </p:to>
                                    </p:set>
                                    <p:animEffect filter="dissolve(in)" transition="in">
                                      <p:cBhvr>
                                        <p:cTn id="46" dur="75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nodeType="clickEffect" presetClass="entr" presetSubtype="32" presetID="23" grpId="9" fill="hold">
                                  <p:stCondLst>
                                    <p:cond delay="0"/>
                                  </p:stCondLst>
                                  <p:iterate type="el" backwards="0">
                                    <p:tmAbs val="0"/>
                                  </p:iterate>
                                  <p:childTnLst>
                                    <p:set>
                                      <p:cBhvr>
                                        <p:cTn id="50" fill="hold"/>
                                        <p:tgtEl>
                                          <p:spTgt spid="42"/>
                                        </p:tgtEl>
                                        <p:attrNameLst>
                                          <p:attrName>style.visibility</p:attrName>
                                        </p:attrNameLst>
                                      </p:cBhvr>
                                      <p:to>
                                        <p:strVal val="visible"/>
                                      </p:to>
                                    </p:set>
                                    <p:anim calcmode="lin" valueType="num">
                                      <p:cBhvr>
                                        <p:cTn id="51" dur="750" fill="hold"/>
                                        <p:tgtEl>
                                          <p:spTgt spid="42"/>
                                        </p:tgtEl>
                                        <p:attrNameLst>
                                          <p:attrName>ppt_w</p:attrName>
                                        </p:attrNameLst>
                                      </p:cBhvr>
                                      <p:tavLst>
                                        <p:tav tm="0">
                                          <p:val>
                                            <p:fltVal val="0"/>
                                          </p:val>
                                        </p:tav>
                                        <p:tav tm="100000">
                                          <p:val>
                                            <p:strVal val="#ppt_w"/>
                                          </p:val>
                                        </p:tav>
                                      </p:tavLst>
                                    </p:anim>
                                    <p:anim calcmode="lin" valueType="num">
                                      <p:cBhvr>
                                        <p:cTn id="52" dur="750" fill="hold"/>
                                        <p:tgtEl>
                                          <p:spTgt spid="42"/>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nodeType="clickEffect" presetClass="entr" presetSubtype="16" presetID="9" grpId="10" fill="hold">
                                  <p:stCondLst>
                                    <p:cond delay="0"/>
                                  </p:stCondLst>
                                  <p:iterate type="el" backwards="0">
                                    <p:tmAbs val="0"/>
                                  </p:iterate>
                                  <p:childTnLst>
                                    <p:set>
                                      <p:cBhvr>
                                        <p:cTn id="56" fill="hold"/>
                                        <p:tgtEl>
                                          <p:spTgt spid="52"/>
                                        </p:tgtEl>
                                        <p:attrNameLst>
                                          <p:attrName>style.visibility</p:attrName>
                                        </p:attrNameLst>
                                      </p:cBhvr>
                                      <p:to>
                                        <p:strVal val="visible"/>
                                      </p:to>
                                    </p:set>
                                    <p:animEffect filter="dissolve(in)" transition="in">
                                      <p:cBhvr>
                                        <p:cTn id="57" dur="75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nodeType="clickEffect" presetClass="entr" presetSubtype="32" presetID="23" grpId="11" fill="hold">
                                  <p:stCondLst>
                                    <p:cond delay="0"/>
                                  </p:stCondLst>
                                  <p:iterate type="el" backwards="0">
                                    <p:tmAbs val="0"/>
                                  </p:iterate>
                                  <p:childTnLst>
                                    <p:set>
                                      <p:cBhvr>
                                        <p:cTn id="61" fill="hold"/>
                                        <p:tgtEl>
                                          <p:spTgt spid="45"/>
                                        </p:tgtEl>
                                        <p:attrNameLst>
                                          <p:attrName>style.visibility</p:attrName>
                                        </p:attrNameLst>
                                      </p:cBhvr>
                                      <p:to>
                                        <p:strVal val="visible"/>
                                      </p:to>
                                    </p:set>
                                    <p:anim calcmode="lin" valueType="num">
                                      <p:cBhvr>
                                        <p:cTn id="62" dur="750" fill="hold"/>
                                        <p:tgtEl>
                                          <p:spTgt spid="45"/>
                                        </p:tgtEl>
                                        <p:attrNameLst>
                                          <p:attrName>ppt_w</p:attrName>
                                        </p:attrNameLst>
                                      </p:cBhvr>
                                      <p:tavLst>
                                        <p:tav tm="0">
                                          <p:val>
                                            <p:fltVal val="0"/>
                                          </p:val>
                                        </p:tav>
                                        <p:tav tm="100000">
                                          <p:val>
                                            <p:strVal val="#ppt_w"/>
                                          </p:val>
                                        </p:tav>
                                      </p:tavLst>
                                    </p:anim>
                                    <p:anim calcmode="lin" valueType="num">
                                      <p:cBhvr>
                                        <p:cTn id="63" dur="750" fill="hold"/>
                                        <p:tgtEl>
                                          <p:spTgt spid="45"/>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nodeType="clickEffect" presetClass="entr" presetSubtype="16" presetID="9" grpId="12" fill="hold">
                                  <p:stCondLst>
                                    <p:cond delay="0"/>
                                  </p:stCondLst>
                                  <p:iterate type="el" backwards="0">
                                    <p:tmAbs val="0"/>
                                  </p:iterate>
                                  <p:childTnLst>
                                    <p:set>
                                      <p:cBhvr>
                                        <p:cTn id="67" fill="hold"/>
                                        <p:tgtEl>
                                          <p:spTgt spid="51"/>
                                        </p:tgtEl>
                                        <p:attrNameLst>
                                          <p:attrName>style.visibility</p:attrName>
                                        </p:attrNameLst>
                                      </p:cBhvr>
                                      <p:to>
                                        <p:strVal val="visible"/>
                                      </p:to>
                                    </p:set>
                                    <p:animEffect filter="dissolve(in)" transition="in">
                                      <p:cBhvr>
                                        <p:cTn id="68" dur="75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nodeType="clickEffect" presetClass="entr" presetSubtype="32" presetID="23" grpId="13" fill="hold">
                                  <p:stCondLst>
                                    <p:cond delay="0"/>
                                  </p:stCondLst>
                                  <p:iterate type="el" backwards="0">
                                    <p:tmAbs val="0"/>
                                  </p:iterate>
                                  <p:childTnLst>
                                    <p:set>
                                      <p:cBhvr>
                                        <p:cTn id="72" fill="hold"/>
                                        <p:tgtEl>
                                          <p:spTgt spid="43"/>
                                        </p:tgtEl>
                                        <p:attrNameLst>
                                          <p:attrName>style.visibility</p:attrName>
                                        </p:attrNameLst>
                                      </p:cBhvr>
                                      <p:to>
                                        <p:strVal val="visible"/>
                                      </p:to>
                                    </p:set>
                                    <p:anim calcmode="lin" valueType="num">
                                      <p:cBhvr>
                                        <p:cTn id="73" dur="750" fill="hold"/>
                                        <p:tgtEl>
                                          <p:spTgt spid="43"/>
                                        </p:tgtEl>
                                        <p:attrNameLst>
                                          <p:attrName>ppt_w</p:attrName>
                                        </p:attrNameLst>
                                      </p:cBhvr>
                                      <p:tavLst>
                                        <p:tav tm="0">
                                          <p:val>
                                            <p:fltVal val="0"/>
                                          </p:val>
                                        </p:tav>
                                        <p:tav tm="100000">
                                          <p:val>
                                            <p:strVal val="#ppt_w"/>
                                          </p:val>
                                        </p:tav>
                                      </p:tavLst>
                                    </p:anim>
                                    <p:anim calcmode="lin" valueType="num">
                                      <p:cBhvr>
                                        <p:cTn id="74" dur="750" fill="hold"/>
                                        <p:tgtEl>
                                          <p:spTgt spid="43"/>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nodeType="clickEffect" presetClass="entr" presetSubtype="16" presetID="9" grpId="14" fill="hold">
                                  <p:stCondLst>
                                    <p:cond delay="0"/>
                                  </p:stCondLst>
                                  <p:iterate type="el" backwards="0">
                                    <p:tmAbs val="0"/>
                                  </p:iterate>
                                  <p:childTnLst>
                                    <p:set>
                                      <p:cBhvr>
                                        <p:cTn id="78" fill="hold"/>
                                        <p:tgtEl>
                                          <p:spTgt spid="53"/>
                                        </p:tgtEl>
                                        <p:attrNameLst>
                                          <p:attrName>style.visibility</p:attrName>
                                        </p:attrNameLst>
                                      </p:cBhvr>
                                      <p:to>
                                        <p:strVal val="visible"/>
                                      </p:to>
                                    </p:set>
                                    <p:animEffect filter="dissolve(in)" transition="in">
                                      <p:cBhvr>
                                        <p:cTn id="79" dur="750"/>
                                        <p:tgtEl>
                                          <p:spTgt spid="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 grpId="8"/>
      <p:bldP build="whole" bldLvl="1" animBg="1" rev="0" advAuto="0" spid="41" grpId="1"/>
      <p:bldP build="whole" bldLvl="1" animBg="1" rev="0" advAuto="0" spid="43" grpId="13"/>
      <p:bldP build="whole" bldLvl="1" animBg="1" rev="0" advAuto="0" spid="44" grpId="7"/>
      <p:bldP build="whole" bldLvl="1" animBg="1" rev="0" advAuto="0" spid="47" grpId="3"/>
      <p:bldP build="whole" bldLvl="1" animBg="1" rev="0" advAuto="0" spid="51" grpId="12"/>
      <p:bldP build="whole" bldLvl="1" animBg="1" rev="0" advAuto="0" spid="45" grpId="11"/>
      <p:bldP build="whole" bldLvl="1" animBg="1" rev="0" advAuto="0" spid="46" grpId="5"/>
      <p:bldP build="whole" bldLvl="1" animBg="1" rev="0" advAuto="0" spid="54" grpId="6"/>
      <p:bldP build="whole" bldLvl="1" animBg="1" rev="0" advAuto="0" spid="52" grpId="10"/>
      <p:bldP build="whole" bldLvl="1" animBg="1" rev="0" advAuto="0" spid="50" grpId="4"/>
      <p:bldP build="whole" bldLvl="1" animBg="1" rev="0" advAuto="0" spid="48" grpId="2"/>
      <p:bldP build="whole" bldLvl="1" animBg="1" rev="0" advAuto="0" spid="53" grpId="14"/>
      <p:bldP build="whole" bldLvl="1" animBg="1" rev="0" advAuto="0" spid="42" grpId="9"/>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 name="IMG_0211.jpeg"/>
          <p:cNvPicPr/>
          <p:nvPr/>
        </p:nvPicPr>
        <p:blipFill>
          <a:blip r:embed="rId2">
            <a:extLst/>
          </a:blip>
          <a:stretch>
            <a:fillRect/>
          </a:stretch>
        </p:blipFill>
        <p:spPr>
          <a:xfrm>
            <a:off x="452880" y="823622"/>
            <a:ext cx="12099039" cy="8106356"/>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9" grpId="1" fill="hold">
                                  <p:stCondLst>
                                    <p:cond delay="0"/>
                                  </p:stCondLst>
                                  <p:iterate type="el" backwards="0">
                                    <p:tmAbs val="0"/>
                                  </p:iterate>
                                  <p:childTnLst>
                                    <p:animEffect filter="dissolve" transition="out">
                                      <p:cBhvr>
                                        <p:cTn id="6" dur="1500" fill="hold"/>
                                        <p:tgtEl>
                                          <p:spTgt spid="56"/>
                                        </p:tgtEl>
                                      </p:cBhvr>
                                    </p:animEffect>
                                    <p:set>
                                      <p:cBhvr>
                                        <p:cTn id="7" fill="hold">
                                          <p:stCondLst>
                                            <p:cond delay="1499"/>
                                          </p:stCondLst>
                                        </p:cTn>
                                        <p:tgtEl>
                                          <p:spTgt spid="5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 name="IMG_0053.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19145" y="1092991"/>
            <a:ext cx="12766508" cy="6298145"/>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5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nvSpPr>
        <p:spPr>
          <a:xfrm>
            <a:off x="3457004" y="240630"/>
            <a:ext cx="6090792" cy="1231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8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lvl1pPr>
          </a:lstStyle>
          <a:p>
            <a:pPr lvl="0">
              <a:defRPr b="0" sz="1800">
                <a:solidFill>
                  <a:srgbClr val="000000"/>
                </a:solidFill>
                <a:effectLst/>
              </a:defRPr>
            </a:pPr>
            <a:r>
              <a:rPr b="1" sz="7800">
                <a:solidFill>
                  <a:srgbClr val="276D6D"/>
                </a:solidFill>
                <a:effectLst>
                  <a:outerShdw sx="100000" sy="100000" kx="0" ky="0" algn="b" rotWithShape="0" blurRad="63500" dist="12700" dir="5400000">
                    <a:srgbClr val="000000">
                      <a:alpha val="30000"/>
                    </a:srgbClr>
                  </a:outerShdw>
                </a:effectLst>
              </a:rPr>
              <a:t>Expectations</a:t>
            </a:r>
          </a:p>
        </p:txBody>
      </p:sp>
      <p:sp>
        <p:nvSpPr>
          <p:cNvPr id="61" name="Shape 61"/>
          <p:cNvSpPr/>
          <p:nvPr/>
        </p:nvSpPr>
        <p:spPr>
          <a:xfrm>
            <a:off x="902240" y="1570710"/>
            <a:ext cx="3852988"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0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lvl1pPr>
          </a:lstStyle>
          <a:p>
            <a:pPr lvl="0">
              <a:defRPr b="0" sz="1800">
                <a:solidFill>
                  <a:srgbClr val="000000"/>
                </a:solidFill>
                <a:effectLst/>
              </a:defRPr>
            </a:pPr>
            <a:r>
              <a:rPr b="1" sz="5000">
                <a:solidFill>
                  <a:srgbClr val="276D6D"/>
                </a:solidFill>
                <a:effectLst>
                  <a:outerShdw sx="100000" sy="100000" kx="0" ky="0" algn="b" rotWithShape="0" blurRad="63500" dist="12700" dir="5400000">
                    <a:srgbClr val="000000">
                      <a:alpha val="30000"/>
                    </a:srgbClr>
                  </a:outerShdw>
                </a:effectLst>
              </a:rPr>
              <a:t>Monotheism</a:t>
            </a:r>
          </a:p>
        </p:txBody>
      </p:sp>
      <p:pic>
        <p:nvPicPr>
          <p:cNvPr id="62" name="IMG_0212.jpeg"/>
          <p:cNvPicPr/>
          <p:nvPr/>
        </p:nvPicPr>
        <p:blipFill>
          <a:blip r:embed="rId2">
            <a:extLst/>
          </a:blip>
          <a:stretch>
            <a:fillRect/>
          </a:stretch>
        </p:blipFill>
        <p:spPr>
          <a:xfrm>
            <a:off x="7966197" y="2857500"/>
            <a:ext cx="4229101" cy="6350000"/>
          </a:xfrm>
          <a:prstGeom prst="rect">
            <a:avLst/>
          </a:prstGeom>
          <a:ln w="12700">
            <a:miter lim="400000"/>
          </a:ln>
        </p:spPr>
      </p:pic>
      <p:sp>
        <p:nvSpPr>
          <p:cNvPr id="63" name="Shape 63"/>
          <p:cNvSpPr/>
          <p:nvPr/>
        </p:nvSpPr>
        <p:spPr>
          <a:xfrm>
            <a:off x="8379822" y="1570710"/>
            <a:ext cx="340185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0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lvl1pPr>
          </a:lstStyle>
          <a:p>
            <a:pPr lvl="0">
              <a:defRPr b="0" sz="1800">
                <a:solidFill>
                  <a:srgbClr val="000000"/>
                </a:solidFill>
                <a:effectLst/>
              </a:defRPr>
            </a:pPr>
            <a:r>
              <a:rPr b="1" sz="5000">
                <a:solidFill>
                  <a:srgbClr val="276D6D"/>
                </a:solidFill>
                <a:effectLst>
                  <a:outerShdw sx="100000" sy="100000" kx="0" ky="0" algn="b" rotWithShape="0" blurRad="63500" dist="12700" dir="5400000">
                    <a:srgbClr val="000000">
                      <a:alpha val="30000"/>
                    </a:srgbClr>
                  </a:outerShdw>
                </a:effectLst>
              </a:rPr>
              <a:t>Polytheism</a:t>
            </a:r>
          </a:p>
        </p:txBody>
      </p:sp>
      <p:pic>
        <p:nvPicPr>
          <p:cNvPr id="64" name="IMG_0215.png"/>
          <p:cNvPicPr/>
          <p:nvPr/>
        </p:nvPicPr>
        <p:blipFill>
          <a:blip r:embed="rId3">
            <a:extLst/>
          </a:blip>
          <a:stretch>
            <a:fillRect/>
          </a:stretch>
        </p:blipFill>
        <p:spPr>
          <a:xfrm>
            <a:off x="-367334" y="2964275"/>
            <a:ext cx="6392136" cy="6136450"/>
          </a:xfrm>
          <a:prstGeom prst="rect">
            <a:avLst/>
          </a:prstGeom>
          <a:ln w="12700">
            <a:miter lim="400000"/>
          </a:ln>
        </p:spPr>
      </p:pic>
      <p:sp>
        <p:nvSpPr>
          <p:cNvPr id="65" name="Shape 65"/>
          <p:cNvSpPr/>
          <p:nvPr/>
        </p:nvSpPr>
        <p:spPr>
          <a:xfrm>
            <a:off x="4947427" y="1572323"/>
            <a:ext cx="3240195" cy="822274"/>
          </a:xfrm>
          <a:prstGeom prst="leftRightArrow">
            <a:avLst>
              <a:gd name="adj1" fmla="val 32000"/>
              <a:gd name="adj2" fmla="val 81917"/>
            </a:avLst>
          </a:prstGeom>
          <a:blipFill>
            <a:blip r:embed="rId4"/>
          </a:blipFill>
          <a:ln w="25400">
            <a:miter lim="400000"/>
          </a:ln>
        </p:spPr>
        <p:txBody>
          <a:bodyPr lIns="50800" tIns="50800" rIns="50800" bIns="50800" anchor="ctr"/>
          <a:lstStyle/>
          <a:p>
            <a:pPr lvl="0">
              <a:defRPr>
                <a:solidFill>
                  <a:srgbClr val="FFFFFF"/>
                </a:solidFill>
              </a:defRPr>
            </a:pP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 name="Shape 67"/>
          <p:cNvSpPr/>
          <p:nvPr/>
        </p:nvSpPr>
        <p:spPr>
          <a:xfrm>
            <a:off x="601275" y="347227"/>
            <a:ext cx="2848125" cy="1231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8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lvl1pPr>
          </a:lstStyle>
          <a:p>
            <a:pPr lvl="0">
              <a:defRPr b="0" sz="1800">
                <a:solidFill>
                  <a:srgbClr val="000000"/>
                </a:solidFill>
                <a:effectLst/>
              </a:defRPr>
            </a:pPr>
            <a:r>
              <a:rPr b="1" sz="7800">
                <a:solidFill>
                  <a:srgbClr val="276D6D"/>
                </a:solidFill>
                <a:effectLst>
                  <a:outerShdw sx="100000" sy="100000" kx="0" ky="0" algn="b" rotWithShape="0" blurRad="63500" dist="12700" dir="5400000">
                    <a:srgbClr val="000000">
                      <a:alpha val="30000"/>
                    </a:srgbClr>
                  </a:outerShdw>
                </a:effectLst>
              </a:rPr>
              <a:t>Name</a:t>
            </a:r>
          </a:p>
        </p:txBody>
      </p:sp>
      <p:sp>
        <p:nvSpPr>
          <p:cNvPr id="68" name="Shape 68"/>
          <p:cNvSpPr/>
          <p:nvPr/>
        </p:nvSpPr>
        <p:spPr>
          <a:xfrm>
            <a:off x="8134264" y="6666890"/>
            <a:ext cx="4076217" cy="1231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800">
                <a:solidFill>
                  <a:srgbClr val="276D6D"/>
                </a:solidFill>
                <a:effectLst>
                  <a:outerShdw sx="100000" sy="100000" kx="0" ky="0" algn="b" rotWithShape="0" blurRad="63500" dist="12700" dir="5400000">
                    <a:srgbClr val="000000">
                      <a:alpha val="30000"/>
                    </a:srgbClr>
                  </a:outerShdw>
                </a:effectLst>
                <a:latin typeface="+mn-lt"/>
                <a:ea typeface="+mn-ea"/>
                <a:cs typeface="+mn-cs"/>
                <a:sym typeface="Baskerville"/>
              </a:defRPr>
            </a:lvl1pPr>
          </a:lstStyle>
          <a:p>
            <a:pPr lvl="0">
              <a:defRPr b="0" sz="1800">
                <a:solidFill>
                  <a:srgbClr val="000000"/>
                </a:solidFill>
                <a:effectLst/>
              </a:defRPr>
            </a:pPr>
            <a:r>
              <a:rPr b="1" sz="7800">
                <a:solidFill>
                  <a:srgbClr val="276D6D"/>
                </a:solidFill>
                <a:effectLst>
                  <a:outerShdw sx="100000" sy="100000" kx="0" ky="0" algn="b" rotWithShape="0" blurRad="63500" dist="12700" dir="5400000">
                    <a:srgbClr val="000000">
                      <a:alpha val="30000"/>
                    </a:srgbClr>
                  </a:outerShdw>
                </a:effectLst>
              </a:rPr>
              <a:t>Lifestyle</a:t>
            </a:r>
          </a:p>
        </p:txBody>
      </p:sp>
      <p:sp>
        <p:nvSpPr>
          <p:cNvPr id="69" name="Shape 69"/>
          <p:cNvSpPr/>
          <p:nvPr/>
        </p:nvSpPr>
        <p:spPr>
          <a:xfrm>
            <a:off x="3520173" y="8031189"/>
            <a:ext cx="897474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5E5E5E"/>
                </a:solidFill>
              </a:rPr>
              <a:t>Be able to write a paragraph describing how their religion affected their daily lives.</a:t>
            </a:r>
          </a:p>
        </p:txBody>
      </p:sp>
      <p:sp>
        <p:nvSpPr>
          <p:cNvPr id="70" name="Shape 70"/>
          <p:cNvSpPr/>
          <p:nvPr/>
        </p:nvSpPr>
        <p:spPr>
          <a:xfrm>
            <a:off x="524073" y="1828175"/>
            <a:ext cx="6870466"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5E5E5E"/>
                </a:solidFill>
              </a:rPr>
              <a:t> Name and give a brief description of the deity worshiped </a:t>
            </a:r>
          </a:p>
        </p:txBody>
      </p:sp>
      <p:pic>
        <p:nvPicPr>
          <p:cNvPr id="71" name="IMG_0217.jpeg"/>
          <p:cNvPicPr/>
          <p:nvPr/>
        </p:nvPicPr>
        <p:blipFill>
          <a:blip r:embed="rId3">
            <a:extLst/>
          </a:blip>
          <a:stretch>
            <a:fillRect/>
          </a:stretch>
        </p:blipFill>
        <p:spPr>
          <a:xfrm>
            <a:off x="7735986" y="606576"/>
            <a:ext cx="4872774" cy="3636999"/>
          </a:xfrm>
          <a:prstGeom prst="rect">
            <a:avLst/>
          </a:prstGeom>
          <a:ln w="12700">
            <a:miter lim="400000"/>
          </a:ln>
        </p:spPr>
      </p:pic>
      <p:pic>
        <p:nvPicPr>
          <p:cNvPr id="72" name="IMG_0216.jpeg"/>
          <p:cNvPicPr/>
          <p:nvPr/>
        </p:nvPicPr>
        <p:blipFill>
          <a:blip r:embed="rId4">
            <a:extLst/>
          </a:blip>
          <a:stretch>
            <a:fillRect/>
          </a:stretch>
        </p:blipFill>
        <p:spPr>
          <a:xfrm>
            <a:off x="570271" y="4275222"/>
            <a:ext cx="6778070" cy="3514555"/>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ph type="title"/>
          </p:nvPr>
        </p:nvSpPr>
        <p:spPr>
          <a:xfrm>
            <a:off x="787400" y="369192"/>
            <a:ext cx="11430000" cy="1320206"/>
          </a:xfrm>
          <a:prstGeom prst="rect">
            <a:avLst/>
          </a:prstGeom>
        </p:spPr>
        <p:txBody>
          <a:bodyPr/>
          <a:lstStyle/>
          <a:p>
            <a:pPr lvl="0">
              <a:defRPr sz="1800">
                <a:solidFill>
                  <a:srgbClr val="000000"/>
                </a:solidFill>
                <a:effectLst/>
              </a:defRPr>
            </a:pPr>
            <a:r>
              <a:rPr sz="7800">
                <a:solidFill>
                  <a:srgbClr val="276D6D"/>
                </a:solidFill>
                <a:effectLst>
                  <a:outerShdw sx="100000" sy="100000" kx="0" ky="0" algn="b" rotWithShape="0" blurRad="63500" dist="12700" dir="5400000">
                    <a:srgbClr val="000000">
                      <a:alpha val="30000"/>
                    </a:srgbClr>
                  </a:outerShdw>
                </a:effectLst>
              </a:rPr>
              <a:t>Homework</a:t>
            </a:r>
          </a:p>
        </p:txBody>
      </p:sp>
      <p:sp>
        <p:nvSpPr>
          <p:cNvPr id="77" name="Shape 77"/>
          <p:cNvSpPr/>
          <p:nvPr>
            <p:ph type="body" idx="1"/>
          </p:nvPr>
        </p:nvSpPr>
        <p:spPr>
          <a:xfrm>
            <a:off x="787400" y="2407646"/>
            <a:ext cx="11430000" cy="4348754"/>
          </a:xfrm>
          <a:prstGeom prst="rect">
            <a:avLst/>
          </a:prstGeom>
        </p:spPr>
        <p:txBody>
          <a:bodyPr/>
          <a:lstStyle/>
          <a:p>
            <a:pPr lvl="0" marL="428695" indent="-428695" algn="l" defTabSz="572516">
              <a:buSzPct val="100000"/>
              <a:buChar char="•"/>
              <a:defRPr sz="1800">
                <a:solidFill>
                  <a:srgbClr val="000000"/>
                </a:solidFill>
              </a:defRPr>
            </a:pPr>
            <a:r>
              <a:rPr sz="3920">
                <a:solidFill>
                  <a:srgbClr val="5E5E5E"/>
                </a:solidFill>
              </a:rPr>
              <a:t>Choose a religion</a:t>
            </a:r>
            <a:endParaRPr sz="3920">
              <a:solidFill>
                <a:srgbClr val="5E5E5E"/>
              </a:solidFill>
            </a:endParaRPr>
          </a:p>
          <a:p>
            <a:pPr lvl="0" marL="428695" indent="-428695" algn="l" defTabSz="572516">
              <a:buSzPct val="100000"/>
              <a:buChar char="•"/>
              <a:defRPr sz="1800">
                <a:solidFill>
                  <a:srgbClr val="000000"/>
                </a:solidFill>
              </a:defRPr>
            </a:pPr>
            <a:r>
              <a:rPr sz="3920">
                <a:solidFill>
                  <a:srgbClr val="5E5E5E"/>
                </a:solidFill>
              </a:rPr>
              <a:t>Research a related architectural building or site</a:t>
            </a:r>
            <a:endParaRPr sz="3920">
              <a:solidFill>
                <a:srgbClr val="5E5E5E"/>
              </a:solidFill>
            </a:endParaRPr>
          </a:p>
          <a:p>
            <a:pPr lvl="0" marL="428695" indent="-428695" algn="l" defTabSz="572516">
              <a:buSzPct val="100000"/>
              <a:buChar char="•"/>
              <a:defRPr sz="1800">
                <a:solidFill>
                  <a:srgbClr val="000000"/>
                </a:solidFill>
              </a:defRPr>
            </a:pPr>
            <a:r>
              <a:rPr sz="3920">
                <a:solidFill>
                  <a:srgbClr val="5E5E5E"/>
                </a:solidFill>
              </a:rPr>
              <a:t>Copy/Paste at least one picture onto page</a:t>
            </a:r>
            <a:endParaRPr sz="3920">
              <a:solidFill>
                <a:srgbClr val="5E5E5E"/>
              </a:solidFill>
            </a:endParaRPr>
          </a:p>
          <a:p>
            <a:pPr lvl="0" marL="428695" indent="-428695" algn="l" defTabSz="572516">
              <a:buSzPct val="100000"/>
              <a:buChar char="•"/>
              <a:defRPr sz="1800">
                <a:solidFill>
                  <a:srgbClr val="000000"/>
                </a:solidFill>
              </a:defRPr>
            </a:pPr>
            <a:r>
              <a:rPr sz="3920">
                <a:solidFill>
                  <a:srgbClr val="5E5E5E"/>
                </a:solidFill>
              </a:rPr>
              <a:t>Write two paragraphs, one describing the building or site, and one paragraph on the significance to the religion</a:t>
            </a:r>
            <a:endParaRPr sz="3920">
              <a:solidFill>
                <a:srgbClr val="5E5E5E"/>
              </a:solidFill>
            </a:endParaRPr>
          </a:p>
          <a:p>
            <a:pPr lvl="0" marL="428695" indent="-428695" algn="l" defTabSz="572516">
              <a:buSzPct val="100000"/>
              <a:buChar char="•"/>
              <a:defRPr sz="1800">
                <a:solidFill>
                  <a:srgbClr val="000000"/>
                </a:solidFill>
              </a:defRPr>
            </a:pPr>
            <a:r>
              <a:rPr sz="3920">
                <a:solidFill>
                  <a:srgbClr val="5E5E5E"/>
                </a:solidFill>
              </a:rPr>
              <a:t>Due FRIDAY </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ph type="title"/>
          </p:nvPr>
        </p:nvSpPr>
        <p:spPr>
          <a:xfrm>
            <a:off x="787400" y="239753"/>
            <a:ext cx="11430000" cy="1457259"/>
          </a:xfrm>
          <a:prstGeom prst="rect">
            <a:avLst/>
          </a:prstGeom>
        </p:spPr>
        <p:txBody>
          <a:bodyPr/>
          <a:lstStyle/>
          <a:p>
            <a:pPr lvl="0">
              <a:defRPr sz="1800">
                <a:solidFill>
                  <a:srgbClr val="000000"/>
                </a:solidFill>
                <a:effectLst/>
              </a:defRPr>
            </a:pPr>
            <a:r>
              <a:rPr sz="7800">
                <a:solidFill>
                  <a:srgbClr val="276D6D"/>
                </a:solidFill>
                <a:effectLst>
                  <a:outerShdw sx="100000" sy="100000" kx="0" ky="0" algn="b" rotWithShape="0" blurRad="63500" dist="12700" dir="5400000">
                    <a:srgbClr val="000000">
                      <a:alpha val="30000"/>
                    </a:srgbClr>
                  </a:outerShdw>
                </a:effectLst>
              </a:rPr>
              <a:t>Example : Notre Dame</a:t>
            </a:r>
          </a:p>
        </p:txBody>
      </p:sp>
      <p:pic>
        <p:nvPicPr>
          <p:cNvPr id="80" name="IMG_0310.jpeg"/>
          <p:cNvPicPr/>
          <p:nvPr/>
        </p:nvPicPr>
        <p:blipFill>
          <a:blip r:embed="rId2">
            <a:extLst/>
          </a:blip>
          <a:stretch>
            <a:fillRect/>
          </a:stretch>
        </p:blipFill>
        <p:spPr>
          <a:xfrm>
            <a:off x="556317" y="1755686"/>
            <a:ext cx="6018359" cy="4008321"/>
          </a:xfrm>
          <a:prstGeom prst="rect">
            <a:avLst/>
          </a:prstGeom>
          <a:ln w="76200">
            <a:solidFill/>
            <a:miter lim="400000"/>
          </a:ln>
        </p:spPr>
      </p:pic>
      <p:pic>
        <p:nvPicPr>
          <p:cNvPr id="81" name="IMG_0311.jpeg"/>
          <p:cNvPicPr/>
          <p:nvPr/>
        </p:nvPicPr>
        <p:blipFill>
          <a:blip r:embed="rId3">
            <a:extLst/>
          </a:blip>
          <a:stretch>
            <a:fillRect/>
          </a:stretch>
        </p:blipFill>
        <p:spPr>
          <a:xfrm>
            <a:off x="5942083" y="5206065"/>
            <a:ext cx="6699339" cy="4187086"/>
          </a:xfrm>
          <a:prstGeom prst="rect">
            <a:avLst/>
          </a:prstGeom>
          <a:ln w="12700">
            <a:miter lim="400000"/>
          </a:ln>
        </p:spPr>
      </p:pic>
      <p:sp>
        <p:nvSpPr>
          <p:cNvPr id="82" name="Shape 82"/>
          <p:cNvSpPr/>
          <p:nvPr/>
        </p:nvSpPr>
        <p:spPr>
          <a:xfrm>
            <a:off x="7137801" y="2581588"/>
            <a:ext cx="4942265"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5E5E5E"/>
                </a:solidFill>
              </a:rPr>
              <a:t>Description: A historic Catholic Cathedral in Paris France</a:t>
            </a:r>
          </a:p>
        </p:txBody>
      </p:sp>
      <p:sp>
        <p:nvSpPr>
          <p:cNvPr id="83" name="Shape 83"/>
          <p:cNvSpPr/>
          <p:nvPr/>
        </p:nvSpPr>
        <p:spPr>
          <a:xfrm>
            <a:off x="572049" y="6294717"/>
            <a:ext cx="4942265" cy="283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600">
                <a:solidFill>
                  <a:srgbClr val="5E5E5E"/>
                </a:solidFill>
              </a:rPr>
              <a:t>Significance: official seat of the archbishop of Paris, famous reliquary and site of many historical events</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2.jpeg"/></Relationships>

</file>

<file path=ppt/theme/_rels/theme2.xml.rels><?xml version="1.0" encoding="UTF-8" standalone="yes"?><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C5F5E"/>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C5F5E"/>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