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media/image2.jpeg" ContentType="image/jpeg"/>
  <Override PartName="/ppt/theme/theme2.xml" ContentType="application/vnd.openxmlformats-officedocument.theme+xml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</p:sldIdLst>
  <p:sldSz cx="13004800" cy="9753600"/>
  <p:notesSz cx="6858000" cy="9144000"/>
  <p:defaultTextStyle>
    <a:lvl1pPr algn="ctr" defTabSz="584200">
      <a:defRPr sz="4000">
        <a:solidFill>
          <a:srgbClr val="625B48"/>
        </a:solidFill>
        <a:latin typeface="+mn-lt"/>
        <a:ea typeface="+mn-ea"/>
        <a:cs typeface="+mn-cs"/>
        <a:sym typeface="Didot"/>
      </a:defRPr>
    </a:lvl1pPr>
    <a:lvl2pPr indent="228600" algn="ctr" defTabSz="584200">
      <a:defRPr sz="4000">
        <a:solidFill>
          <a:srgbClr val="625B48"/>
        </a:solidFill>
        <a:latin typeface="+mn-lt"/>
        <a:ea typeface="+mn-ea"/>
        <a:cs typeface="+mn-cs"/>
        <a:sym typeface="Didot"/>
      </a:defRPr>
    </a:lvl2pPr>
    <a:lvl3pPr indent="457200" algn="ctr" defTabSz="584200">
      <a:defRPr sz="4000">
        <a:solidFill>
          <a:srgbClr val="625B48"/>
        </a:solidFill>
        <a:latin typeface="+mn-lt"/>
        <a:ea typeface="+mn-ea"/>
        <a:cs typeface="+mn-cs"/>
        <a:sym typeface="Didot"/>
      </a:defRPr>
    </a:lvl3pPr>
    <a:lvl4pPr indent="685800" algn="ctr" defTabSz="584200">
      <a:defRPr sz="4000">
        <a:solidFill>
          <a:srgbClr val="625B48"/>
        </a:solidFill>
        <a:latin typeface="+mn-lt"/>
        <a:ea typeface="+mn-ea"/>
        <a:cs typeface="+mn-cs"/>
        <a:sym typeface="Didot"/>
      </a:defRPr>
    </a:lvl4pPr>
    <a:lvl5pPr indent="914400" algn="ctr" defTabSz="584200">
      <a:defRPr sz="4000">
        <a:solidFill>
          <a:srgbClr val="625B48"/>
        </a:solidFill>
        <a:latin typeface="+mn-lt"/>
        <a:ea typeface="+mn-ea"/>
        <a:cs typeface="+mn-cs"/>
        <a:sym typeface="Didot"/>
      </a:defRPr>
    </a:lvl5pPr>
    <a:lvl6pPr indent="1143000" algn="ctr" defTabSz="584200">
      <a:defRPr sz="4000">
        <a:solidFill>
          <a:srgbClr val="625B48"/>
        </a:solidFill>
        <a:latin typeface="+mn-lt"/>
        <a:ea typeface="+mn-ea"/>
        <a:cs typeface="+mn-cs"/>
        <a:sym typeface="Didot"/>
      </a:defRPr>
    </a:lvl6pPr>
    <a:lvl7pPr indent="1371600" algn="ctr" defTabSz="584200">
      <a:defRPr sz="4000">
        <a:solidFill>
          <a:srgbClr val="625B48"/>
        </a:solidFill>
        <a:latin typeface="+mn-lt"/>
        <a:ea typeface="+mn-ea"/>
        <a:cs typeface="+mn-cs"/>
        <a:sym typeface="Didot"/>
      </a:defRPr>
    </a:lvl7pPr>
    <a:lvl8pPr indent="1600200" algn="ctr" defTabSz="584200">
      <a:defRPr sz="4000">
        <a:solidFill>
          <a:srgbClr val="625B48"/>
        </a:solidFill>
        <a:latin typeface="+mn-lt"/>
        <a:ea typeface="+mn-ea"/>
        <a:cs typeface="+mn-cs"/>
        <a:sym typeface="Didot"/>
      </a:defRPr>
    </a:lvl8pPr>
    <a:lvl9pPr indent="1828800" algn="ctr" defTabSz="584200">
      <a:defRPr sz="4000">
        <a:solidFill>
          <a:srgbClr val="625B48"/>
        </a:solidFill>
        <a:latin typeface="+mn-lt"/>
        <a:ea typeface="+mn-ea"/>
        <a:cs typeface="+mn-cs"/>
        <a:sym typeface="Dido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59411C"/>
        </a:fontRef>
        <a:srgbClr val="59411C"/>
      </a:tcTxStyle>
      <a:tcStyle>
        <a:tcBdr>
          <a:left>
            <a:ln w="12700" cap="flat">
              <a:solidFill>
                <a:srgbClr val="B8A992"/>
              </a:solidFill>
              <a:prstDash val="solid"/>
              <a:miter lim="400000"/>
            </a:ln>
          </a:left>
          <a:right>
            <a:ln w="12700" cap="flat">
              <a:solidFill>
                <a:srgbClr val="B8A992"/>
              </a:solidFill>
              <a:prstDash val="solid"/>
              <a:miter lim="400000"/>
            </a:ln>
          </a:right>
          <a:top>
            <a:ln w="12700" cap="flat">
              <a:solidFill>
                <a:srgbClr val="B8A992"/>
              </a:solidFill>
              <a:prstDash val="solid"/>
              <a:miter lim="400000"/>
            </a:ln>
          </a:top>
          <a:bottom>
            <a:ln w="12700" cap="flat">
              <a:solidFill>
                <a:srgbClr val="B8A992"/>
              </a:solidFill>
              <a:prstDash val="solid"/>
              <a:miter lim="400000"/>
            </a:ln>
          </a:bottom>
          <a:insideH>
            <a:ln w="12700" cap="flat">
              <a:solidFill>
                <a:srgbClr val="B8A992"/>
              </a:solidFill>
              <a:prstDash val="solid"/>
              <a:miter lim="400000"/>
            </a:ln>
          </a:insideH>
          <a:insideV>
            <a:ln w="12700" cap="flat">
              <a:solidFill>
                <a:srgbClr val="B8A992"/>
              </a:solidFill>
              <a:prstDash val="solid"/>
              <a:miter lim="400000"/>
            </a:ln>
          </a:insideV>
        </a:tcBdr>
        <a:fill>
          <a:solidFill>
            <a:srgbClr val="ECDEB5"/>
          </a:solidFill>
        </a:fill>
      </a:tcStyle>
    </a:wholeTbl>
    <a:band2H>
      <a:tcTxStyle b="def" i="def"/>
      <a:tcStyle>
        <a:tcBdr/>
        <a:fill>
          <a:solidFill>
            <a:srgbClr val="E7D4AC"/>
          </a:solidFill>
        </a:fill>
      </a:tcStyle>
    </a:band2H>
    <a:firstCol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solidFill>
                <a:srgbClr val="B8A992"/>
              </a:solidFill>
              <a:prstDash val="solid"/>
              <a:miter lim="400000"/>
            </a:ln>
          </a:left>
          <a:right>
            <a:ln w="12700" cap="flat">
              <a:solidFill>
                <a:srgbClr val="353528"/>
              </a:solidFill>
              <a:prstDash val="solid"/>
              <a:miter lim="400000"/>
            </a:ln>
          </a:right>
          <a:top>
            <a:ln w="12700" cap="flat">
              <a:solidFill>
                <a:srgbClr val="B8A992"/>
              </a:solidFill>
              <a:prstDash val="solid"/>
              <a:miter lim="400000"/>
            </a:ln>
          </a:top>
          <a:bottom>
            <a:ln w="12700" cap="flat">
              <a:solidFill>
                <a:srgbClr val="B8A992"/>
              </a:solidFill>
              <a:prstDash val="solid"/>
              <a:miter lim="400000"/>
            </a:ln>
          </a:bottom>
          <a:insideH>
            <a:ln w="12700" cap="flat">
              <a:solidFill>
                <a:srgbClr val="B8A992"/>
              </a:solidFill>
              <a:prstDash val="solid"/>
              <a:miter lim="400000"/>
            </a:ln>
          </a:insideH>
          <a:insideV>
            <a:ln w="12700" cap="flat">
              <a:solidFill>
                <a:srgbClr val="B8A992"/>
              </a:solidFill>
              <a:prstDash val="solid"/>
              <a:miter lim="400000"/>
            </a:ln>
          </a:insideV>
        </a:tcBdr>
        <a:fill>
          <a:solidFill>
            <a:srgbClr val="DCCAAB"/>
          </a:solidFill>
        </a:fill>
      </a:tcStyle>
    </a:firstCol>
    <a:lastRow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solidFill>
                <a:srgbClr val="B8A992"/>
              </a:solidFill>
              <a:prstDash val="solid"/>
              <a:miter lim="400000"/>
            </a:ln>
          </a:left>
          <a:right>
            <a:ln w="12700" cap="flat">
              <a:solidFill>
                <a:srgbClr val="B8A992"/>
              </a:solidFill>
              <a:prstDash val="solid"/>
              <a:miter lim="400000"/>
            </a:ln>
          </a:right>
          <a:top>
            <a:ln w="25400" cap="flat">
              <a:solidFill>
                <a:srgbClr val="353528"/>
              </a:solidFill>
              <a:prstDash val="solid"/>
              <a:miter lim="400000"/>
            </a:ln>
          </a:top>
          <a:bottom>
            <a:ln w="12700" cap="flat">
              <a:solidFill>
                <a:srgbClr val="B8A992"/>
              </a:solidFill>
              <a:prstDash val="solid"/>
              <a:miter lim="400000"/>
            </a:ln>
          </a:bottom>
          <a:insideH>
            <a:ln w="12700" cap="flat">
              <a:solidFill>
                <a:srgbClr val="B8A992"/>
              </a:solidFill>
              <a:prstDash val="solid"/>
              <a:miter lim="400000"/>
            </a:ln>
          </a:insideH>
          <a:insideV>
            <a:ln w="12700" cap="flat">
              <a:solidFill>
                <a:srgbClr val="B8A992"/>
              </a:solidFill>
              <a:prstDash val="solid"/>
              <a:miter lim="400000"/>
            </a:ln>
          </a:insideV>
        </a:tcBdr>
        <a:fill>
          <a:solidFill>
            <a:srgbClr val="ECDEB5">
              <a:alpha val="64999"/>
            </a:srgbClr>
          </a:solidFill>
        </a:fill>
      </a:tcStyle>
    </a:lastRow>
    <a:firstRow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solidFill>
                <a:srgbClr val="B8A992"/>
              </a:solidFill>
              <a:prstDash val="solid"/>
              <a:miter lim="400000"/>
            </a:ln>
          </a:left>
          <a:right>
            <a:ln w="12700" cap="flat">
              <a:solidFill>
                <a:srgbClr val="B8A992"/>
              </a:solidFill>
              <a:prstDash val="solid"/>
              <a:miter lim="400000"/>
            </a:ln>
          </a:right>
          <a:top>
            <a:ln w="12700" cap="flat">
              <a:solidFill>
                <a:srgbClr val="B8A992"/>
              </a:solidFill>
              <a:prstDash val="solid"/>
              <a:miter lim="400000"/>
            </a:ln>
          </a:top>
          <a:bottom>
            <a:ln w="12700" cap="flat">
              <a:solidFill>
                <a:srgbClr val="353528"/>
              </a:solidFill>
              <a:prstDash val="solid"/>
              <a:miter lim="400000"/>
            </a:ln>
          </a:bottom>
          <a:insideH>
            <a:ln w="12700" cap="flat">
              <a:solidFill>
                <a:srgbClr val="B8A992"/>
              </a:solidFill>
              <a:prstDash val="solid"/>
              <a:miter lim="400000"/>
            </a:ln>
          </a:insideH>
          <a:insideV>
            <a:ln w="12700" cap="flat">
              <a:solidFill>
                <a:srgbClr val="B8A992"/>
              </a:solidFill>
              <a:prstDash val="solid"/>
              <a:miter lim="400000"/>
            </a:ln>
          </a:insideV>
        </a:tcBdr>
        <a:fill>
          <a:solidFill>
            <a:srgbClr val="DCCAAB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59411C"/>
        </a:fontRef>
        <a:srgbClr val="59411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6F6F6F"/>
              </a:solidFill>
              <a:prstDash val="solid"/>
              <a:miter lim="400000"/>
            </a:ln>
          </a:top>
          <a:bottom>
            <a:ln w="12700" cap="flat">
              <a:solidFill>
                <a:srgbClr val="6F6F6F"/>
              </a:solidFill>
              <a:prstDash val="solid"/>
              <a:miter lim="400000"/>
            </a:ln>
          </a:bottom>
          <a:insideH>
            <a:ln w="12700" cap="flat">
              <a:solidFill>
                <a:srgbClr val="6F6F6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BDFBA">
              <a:alpha val="64999"/>
            </a:srgbClr>
          </a:solidFill>
        </a:fill>
      </a:tcStyle>
    </a:wholeTbl>
    <a:band2H>
      <a:tcTxStyle b="def" i="def"/>
      <a:tcStyle>
        <a:tcBdr/>
        <a:fill>
          <a:solidFill>
            <a:srgbClr val="E3D3A5"/>
          </a:solidFill>
        </a:fill>
      </a:tcStyle>
    </a:band2H>
    <a:firstCol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solidFill>
                <a:srgbClr val="6F6F6F"/>
              </a:solidFill>
              <a:prstDash val="solid"/>
              <a:miter lim="400000"/>
            </a:ln>
          </a:left>
          <a:right>
            <a:ln w="12700" cap="flat">
              <a:solidFill>
                <a:srgbClr val="6F6F6F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5CEA8"/>
          </a:solidFill>
        </a:fill>
      </a:tcStyle>
    </a:firstCol>
    <a:lastRow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0503C"/>
              </a:solidFill>
              <a:prstDash val="solid"/>
              <a:miter lim="400000"/>
            </a:ln>
          </a:top>
          <a:bottom>
            <a:ln w="12700" cap="flat">
              <a:solidFill>
                <a:srgbClr val="6F6F6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BDFBA">
              <a:alpha val="64999"/>
            </a:srgbClr>
          </a:solidFill>
        </a:fill>
      </a:tcStyle>
    </a:lastRow>
    <a:firstRow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6F6F6F"/>
              </a:solidFill>
              <a:prstDash val="solid"/>
              <a:miter lim="400000"/>
            </a:ln>
          </a:top>
          <a:bottom>
            <a:ln w="12700" cap="flat">
              <a:solidFill>
                <a:srgbClr val="6F6F6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2B78B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59411C"/>
        </a:fontRef>
        <a:srgbClr val="59411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ECB9D"/>
          </a:solidFill>
        </a:fill>
      </a:tcStyle>
    </a:wholeTbl>
    <a:band2H>
      <a:tcTxStyle b="def" i="def"/>
      <a:tcStyle>
        <a:tcBdr/>
        <a:fill>
          <a:solidFill>
            <a:srgbClr val="D9C28E"/>
          </a:solidFill>
        </a:fill>
      </a:tcStyle>
    </a:band2H>
    <a:firstCol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solidFill>
                <a:srgbClr val="8B8173"/>
              </a:solidFill>
              <a:prstDash val="solid"/>
              <a:miter lim="400000"/>
            </a:ln>
          </a:left>
          <a:right>
            <a:ln w="12700" cap="flat">
              <a:solidFill>
                <a:srgbClr val="8B8173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ACB3A1"/>
          </a:solidFill>
        </a:fill>
      </a:tcStyle>
    </a:firstCol>
    <a:lastRow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353528"/>
              </a:solidFill>
              <a:prstDash val="solid"/>
              <a:miter lim="400000"/>
            </a:ln>
          </a:top>
          <a:bottom>
            <a:ln w="12700" cap="flat">
              <a:solidFill>
                <a:srgbClr val="8B8173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ECB9D"/>
          </a:solidFill>
        </a:fill>
      </a:tcStyle>
    </a:lastRow>
    <a:firstRow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786E5F"/>
              </a:solidFill>
              <a:prstDash val="solid"/>
              <a:miter lim="400000"/>
            </a:ln>
          </a:top>
          <a:bottom>
            <a:ln w="12700" cap="flat">
              <a:solidFill>
                <a:srgbClr val="8B8173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CAAA5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59411C"/>
        </a:fontRef>
        <a:srgbClr val="59411C"/>
      </a:tcTxStyle>
      <a:tcStyle>
        <a:tcBdr>
          <a:left>
            <a:ln w="12700" cap="flat">
              <a:solidFill>
                <a:srgbClr val="917359"/>
              </a:solidFill>
              <a:prstDash val="solid"/>
              <a:miter lim="400000"/>
            </a:ln>
          </a:left>
          <a:right>
            <a:ln w="12700" cap="flat">
              <a:solidFill>
                <a:srgbClr val="917359"/>
              </a:solidFill>
              <a:prstDash val="solid"/>
              <a:miter lim="400000"/>
            </a:ln>
          </a:right>
          <a:top>
            <a:ln w="12700" cap="flat">
              <a:solidFill>
                <a:srgbClr val="917359"/>
              </a:solidFill>
              <a:prstDash val="solid"/>
              <a:miter lim="400000"/>
            </a:ln>
          </a:top>
          <a:bottom>
            <a:ln w="12700" cap="flat">
              <a:solidFill>
                <a:srgbClr val="917359"/>
              </a:solidFill>
              <a:prstDash val="solid"/>
              <a:miter lim="400000"/>
            </a:ln>
          </a:bottom>
          <a:insideH>
            <a:ln w="12700" cap="flat">
              <a:solidFill>
                <a:srgbClr val="917359"/>
              </a:solidFill>
              <a:prstDash val="solid"/>
              <a:miter lim="400000"/>
            </a:ln>
          </a:insideH>
          <a:insideV>
            <a:ln w="12700" cap="flat">
              <a:solidFill>
                <a:srgbClr val="917359"/>
              </a:solidFill>
              <a:prstDash val="solid"/>
              <a:miter lim="400000"/>
            </a:ln>
          </a:insideV>
        </a:tcBdr>
        <a:fill>
          <a:solidFill>
            <a:srgbClr val="DECB9D"/>
          </a:solidFill>
        </a:fill>
      </a:tcStyle>
    </a:wholeTbl>
    <a:band2H>
      <a:tcTxStyle b="def" i="def"/>
      <a:tcStyle>
        <a:tcBdr/>
        <a:fill>
          <a:solidFill>
            <a:srgbClr val="D9C28E"/>
          </a:solidFill>
        </a:fill>
      </a:tcStyle>
    </a:band2H>
    <a:firstCol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solidFill>
                <a:srgbClr val="917359"/>
              </a:solidFill>
              <a:prstDash val="solid"/>
              <a:miter lim="400000"/>
            </a:ln>
          </a:left>
          <a:right>
            <a:ln w="12700" cap="flat">
              <a:solidFill>
                <a:srgbClr val="917359"/>
              </a:solidFill>
              <a:prstDash val="solid"/>
              <a:miter lim="400000"/>
            </a:ln>
          </a:right>
          <a:top>
            <a:ln w="12700" cap="flat">
              <a:solidFill>
                <a:srgbClr val="917359"/>
              </a:solidFill>
              <a:prstDash val="solid"/>
              <a:miter lim="400000"/>
            </a:ln>
          </a:top>
          <a:bottom>
            <a:ln w="12700" cap="flat">
              <a:solidFill>
                <a:srgbClr val="917359"/>
              </a:solidFill>
              <a:prstDash val="solid"/>
              <a:miter lim="400000"/>
            </a:ln>
          </a:bottom>
          <a:insideH>
            <a:ln w="12700" cap="flat">
              <a:solidFill>
                <a:srgbClr val="917359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BD7AF"/>
          </a:solidFill>
        </a:fill>
      </a:tcStyle>
    </a:firstCol>
    <a:lastRow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solidFill>
                <a:srgbClr val="917359"/>
              </a:solidFill>
              <a:prstDash val="solid"/>
              <a:miter lim="400000"/>
            </a:ln>
          </a:left>
          <a:right>
            <a:ln w="12700" cap="flat">
              <a:solidFill>
                <a:srgbClr val="917359"/>
              </a:solidFill>
              <a:prstDash val="solid"/>
              <a:miter lim="400000"/>
            </a:ln>
          </a:right>
          <a:top>
            <a:ln w="12700" cap="flat">
              <a:solidFill>
                <a:srgbClr val="917359"/>
              </a:solidFill>
              <a:prstDash val="solid"/>
              <a:miter lim="400000"/>
            </a:ln>
          </a:top>
          <a:bottom>
            <a:ln w="12700" cap="flat">
              <a:solidFill>
                <a:srgbClr val="917359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917359"/>
              </a:solidFill>
              <a:prstDash val="solid"/>
              <a:miter lim="400000"/>
            </a:ln>
          </a:insideV>
        </a:tcBdr>
        <a:fill>
          <a:solidFill>
            <a:srgbClr val="B48F6B"/>
          </a:solidFill>
        </a:fill>
      </a:tcStyle>
    </a:lastRow>
    <a:firstRow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solidFill>
                <a:srgbClr val="917359"/>
              </a:solidFill>
              <a:prstDash val="solid"/>
              <a:miter lim="400000"/>
            </a:ln>
          </a:left>
          <a:right>
            <a:ln w="12700" cap="flat">
              <a:solidFill>
                <a:srgbClr val="917359"/>
              </a:solidFill>
              <a:prstDash val="solid"/>
              <a:miter lim="400000"/>
            </a:ln>
          </a:right>
          <a:top>
            <a:ln w="12700" cap="flat">
              <a:solidFill>
                <a:srgbClr val="917359"/>
              </a:solidFill>
              <a:prstDash val="solid"/>
              <a:miter lim="400000"/>
            </a:ln>
          </a:top>
          <a:bottom>
            <a:ln w="12700" cap="flat">
              <a:solidFill>
                <a:srgbClr val="917359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917359"/>
              </a:solidFill>
              <a:prstDash val="solid"/>
              <a:miter lim="400000"/>
            </a:ln>
          </a:insideV>
        </a:tcBdr>
        <a:fill>
          <a:solidFill>
            <a:srgbClr val="B48F6B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5D5D5D"/>
        </a:fontRef>
        <a:srgbClr val="5D5D5D"/>
      </a:tcTxStyle>
      <a:tcStyle>
        <a:tcBdr>
          <a:left>
            <a:ln w="12700" cap="flat">
              <a:solidFill>
                <a:srgbClr val="828282"/>
              </a:solidFill>
              <a:prstDash val="solid"/>
              <a:miter lim="400000"/>
            </a:ln>
          </a:left>
          <a:right>
            <a:ln w="12700" cap="flat">
              <a:solidFill>
                <a:srgbClr val="828282"/>
              </a:solidFill>
              <a:prstDash val="solid"/>
              <a:miter lim="400000"/>
            </a:ln>
          </a:right>
          <a:top>
            <a:ln w="12700" cap="flat">
              <a:solidFill>
                <a:srgbClr val="828282"/>
              </a:solidFill>
              <a:prstDash val="solid"/>
              <a:miter lim="400000"/>
            </a:ln>
          </a:top>
          <a:bottom>
            <a:ln w="12700" cap="flat">
              <a:solidFill>
                <a:srgbClr val="828282"/>
              </a:solidFill>
              <a:prstDash val="solid"/>
              <a:miter lim="400000"/>
            </a:ln>
          </a:bottom>
          <a:insideH>
            <a:ln w="12700" cap="flat">
              <a:solidFill>
                <a:srgbClr val="828282"/>
              </a:solidFill>
              <a:prstDash val="solid"/>
              <a:miter lim="400000"/>
            </a:ln>
          </a:insideH>
          <a:insideV>
            <a:ln w="12700" cap="flat">
              <a:solidFill>
                <a:srgbClr val="828282"/>
              </a:solidFill>
              <a:prstDash val="solid"/>
              <a:miter lim="400000"/>
            </a:ln>
          </a:insideV>
        </a:tcBdr>
        <a:fill>
          <a:solidFill>
            <a:srgbClr val="ECDEB5"/>
          </a:solidFill>
        </a:fill>
      </a:tcStyle>
    </a:wholeTbl>
    <a:band2H>
      <a:tcTxStyle b="def" i="def"/>
      <a:tcStyle>
        <a:tcBdr/>
        <a:fill>
          <a:solidFill>
            <a:srgbClr val="DED4B6"/>
          </a:solidFill>
        </a:fill>
      </a:tcStyle>
    </a:band2H>
    <a:firstCol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solidFill>
                <a:srgbClr val="828282"/>
              </a:solidFill>
              <a:prstDash val="solid"/>
              <a:miter lim="400000"/>
            </a:ln>
          </a:left>
          <a:right>
            <a:ln w="12700" cap="flat">
              <a:solidFill>
                <a:srgbClr val="828282"/>
              </a:solidFill>
              <a:prstDash val="solid"/>
              <a:miter lim="400000"/>
            </a:ln>
          </a:right>
          <a:top>
            <a:ln w="12700" cap="flat">
              <a:solidFill>
                <a:srgbClr val="828282"/>
              </a:solidFill>
              <a:prstDash val="solid"/>
              <a:miter lim="400000"/>
            </a:ln>
          </a:top>
          <a:bottom>
            <a:ln w="12700" cap="flat">
              <a:solidFill>
                <a:srgbClr val="828282"/>
              </a:solidFill>
              <a:prstDash val="solid"/>
              <a:miter lim="400000"/>
            </a:ln>
          </a:bottom>
          <a:insideH>
            <a:ln w="12700" cap="flat">
              <a:solidFill>
                <a:srgbClr val="82828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7CDBE"/>
          </a:solidFill>
        </a:fill>
      </a:tcStyle>
    </a:firstCol>
    <a:lastRow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828282"/>
              </a:solidFill>
              <a:prstDash val="solid"/>
              <a:miter lim="400000"/>
            </a:ln>
          </a:top>
          <a:bottom>
            <a:ln w="12700" cap="flat">
              <a:solidFill>
                <a:srgbClr val="828282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9B4A5"/>
          </a:solidFill>
        </a:fill>
      </a:tcStyle>
    </a:lastRow>
    <a:firstRow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828282"/>
              </a:solidFill>
              <a:prstDash val="solid"/>
              <a:miter lim="400000"/>
            </a:ln>
          </a:top>
          <a:bottom>
            <a:ln w="12700" cap="flat">
              <a:solidFill>
                <a:srgbClr val="828282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9B4A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5D5D5D"/>
        </a:fontRef>
        <a:srgbClr val="5D5D5D"/>
      </a:tcTxStyle>
      <a:tcStyle>
        <a:tcBdr>
          <a:left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FFFFFF">
              <a:alpha val="20000"/>
            </a:srgbClr>
          </a:solidFill>
        </a:fill>
      </a:tcStyle>
    </a:band2H>
    <a:firstCol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3E231A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30" name="Shape 30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1pPr>
    <a:lvl2pPr indent="228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2pPr>
    <a:lvl3pPr indent="457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3pPr>
    <a:lvl4pPr indent="685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4pPr>
    <a:lvl5pPr indent="9144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5pPr>
    <a:lvl6pPr indent="11430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6pPr>
    <a:lvl7pPr indent="1371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7pPr>
    <a:lvl8pPr indent="1600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8pPr>
    <a:lvl9pPr indent="1828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/>
          <p:nvPr>
            <p:ph type="title"/>
          </p:nvPr>
        </p:nvSpPr>
        <p:spPr>
          <a:xfrm>
            <a:off x="1104900" y="1473200"/>
            <a:ext cx="10795000" cy="3556000"/>
          </a:xfrm>
          <a:prstGeom prst="rect">
            <a:avLst/>
          </a:prstGeom>
        </p:spPr>
        <p:txBody>
          <a:bodyPr anchor="b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600">
                <a:solidFill>
                  <a:srgbClr val="85604A"/>
                </a:solidFill>
              </a:rPr>
              <a:t>Title Text</a:t>
            </a:r>
          </a:p>
        </p:txBody>
      </p:sp>
      <p:sp>
        <p:nvSpPr>
          <p:cNvPr id="6" name="Shape 6"/>
          <p:cNvSpPr/>
          <p:nvPr>
            <p:ph type="body" idx="1"/>
          </p:nvPr>
        </p:nvSpPr>
        <p:spPr>
          <a:xfrm>
            <a:off x="1104900" y="5016500"/>
            <a:ext cx="10795000" cy="22352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FontTx/>
              <a:buNone/>
              <a:defRPr sz="2600">
                <a:latin typeface="Zapfino"/>
                <a:ea typeface="Zapfino"/>
                <a:cs typeface="Zapfino"/>
                <a:sym typeface="Zapfino"/>
              </a:defRPr>
            </a:lvl1pPr>
            <a:lvl2pPr marL="0" indent="228600" algn="ctr">
              <a:spcBef>
                <a:spcPts val="0"/>
              </a:spcBef>
              <a:buClrTx/>
              <a:buSzTx/>
              <a:buFontTx/>
              <a:buNone/>
              <a:defRPr sz="2600">
                <a:latin typeface="Zapfino"/>
                <a:ea typeface="Zapfino"/>
                <a:cs typeface="Zapfino"/>
                <a:sym typeface="Zapfino"/>
              </a:defRPr>
            </a:lvl2pPr>
            <a:lvl3pPr marL="0" indent="457200" algn="ctr">
              <a:spcBef>
                <a:spcPts val="0"/>
              </a:spcBef>
              <a:buClrTx/>
              <a:buSzTx/>
              <a:buFontTx/>
              <a:buNone/>
              <a:defRPr sz="2600">
                <a:latin typeface="Zapfino"/>
                <a:ea typeface="Zapfino"/>
                <a:cs typeface="Zapfino"/>
                <a:sym typeface="Zapfino"/>
              </a:defRPr>
            </a:lvl3pPr>
            <a:lvl4pPr marL="0" indent="685800" algn="ctr">
              <a:spcBef>
                <a:spcPts val="0"/>
              </a:spcBef>
              <a:buClrTx/>
              <a:buSzTx/>
              <a:buFontTx/>
              <a:buNone/>
              <a:defRPr sz="2600">
                <a:latin typeface="Zapfino"/>
                <a:ea typeface="Zapfino"/>
                <a:cs typeface="Zapfino"/>
                <a:sym typeface="Zapfino"/>
              </a:defRPr>
            </a:lvl4pPr>
            <a:lvl5pPr marL="0" indent="914400" algn="ctr">
              <a:spcBef>
                <a:spcPts val="0"/>
              </a:spcBef>
              <a:buClrTx/>
              <a:buSzTx/>
              <a:buFontTx/>
              <a:buNone/>
              <a:defRPr sz="2600">
                <a:latin typeface="Zapfino"/>
                <a:ea typeface="Zapfino"/>
                <a:cs typeface="Zapfino"/>
                <a:sym typeface="Zapfino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625B48"/>
                </a:solidFill>
              </a:rPr>
              <a:t>Body Level One</a:t>
            </a:r>
            <a:endParaRPr sz="2600">
              <a:solidFill>
                <a:srgbClr val="625B48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625B48"/>
                </a:solidFill>
              </a:rPr>
              <a:t>Body Level Two</a:t>
            </a:r>
            <a:endParaRPr sz="2600">
              <a:solidFill>
                <a:srgbClr val="625B48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625B48"/>
                </a:solidFill>
              </a:rPr>
              <a:t>Body Level Three</a:t>
            </a:r>
            <a:endParaRPr sz="2600">
              <a:solidFill>
                <a:srgbClr val="625B48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625B48"/>
                </a:solidFill>
              </a:rPr>
              <a:t>Body Level Four</a:t>
            </a:r>
            <a:endParaRPr sz="2600">
              <a:solidFill>
                <a:srgbClr val="625B48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625B48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/>
          <p:nvPr>
            <p:ph type="title"/>
          </p:nvPr>
        </p:nvSpPr>
        <p:spPr>
          <a:xfrm>
            <a:off x="1104900" y="6248400"/>
            <a:ext cx="10795000" cy="13970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600">
                <a:solidFill>
                  <a:srgbClr val="85604A"/>
                </a:solidFill>
              </a:rPr>
              <a:t>Title Text</a:t>
            </a:r>
          </a:p>
        </p:txBody>
      </p:sp>
      <p:sp>
        <p:nvSpPr>
          <p:cNvPr id="9" name="Shape 9"/>
          <p:cNvSpPr/>
          <p:nvPr>
            <p:ph type="body" idx="1"/>
          </p:nvPr>
        </p:nvSpPr>
        <p:spPr>
          <a:xfrm>
            <a:off x="1104900" y="7632700"/>
            <a:ext cx="10795000" cy="13970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FontTx/>
              <a:buNone/>
              <a:defRPr sz="2600">
                <a:latin typeface="Zapfino"/>
                <a:ea typeface="Zapfino"/>
                <a:cs typeface="Zapfino"/>
                <a:sym typeface="Zapfino"/>
              </a:defRPr>
            </a:lvl1pPr>
            <a:lvl2pPr marL="0" indent="228600" algn="ctr">
              <a:spcBef>
                <a:spcPts val="0"/>
              </a:spcBef>
              <a:buClrTx/>
              <a:buSzTx/>
              <a:buFontTx/>
              <a:buNone/>
              <a:defRPr sz="2600">
                <a:latin typeface="Zapfino"/>
                <a:ea typeface="Zapfino"/>
                <a:cs typeface="Zapfino"/>
                <a:sym typeface="Zapfino"/>
              </a:defRPr>
            </a:lvl2pPr>
            <a:lvl3pPr marL="0" indent="457200" algn="ctr">
              <a:spcBef>
                <a:spcPts val="0"/>
              </a:spcBef>
              <a:buClrTx/>
              <a:buSzTx/>
              <a:buFontTx/>
              <a:buNone/>
              <a:defRPr sz="2600">
                <a:latin typeface="Zapfino"/>
                <a:ea typeface="Zapfino"/>
                <a:cs typeface="Zapfino"/>
                <a:sym typeface="Zapfino"/>
              </a:defRPr>
            </a:lvl3pPr>
            <a:lvl4pPr marL="0" indent="685800" algn="ctr">
              <a:spcBef>
                <a:spcPts val="0"/>
              </a:spcBef>
              <a:buClrTx/>
              <a:buSzTx/>
              <a:buFontTx/>
              <a:buNone/>
              <a:defRPr sz="2600">
                <a:latin typeface="Zapfino"/>
                <a:ea typeface="Zapfino"/>
                <a:cs typeface="Zapfino"/>
                <a:sym typeface="Zapfino"/>
              </a:defRPr>
            </a:lvl4pPr>
            <a:lvl5pPr marL="0" indent="914400" algn="ctr">
              <a:spcBef>
                <a:spcPts val="0"/>
              </a:spcBef>
              <a:buClrTx/>
              <a:buSzTx/>
              <a:buFontTx/>
              <a:buNone/>
              <a:defRPr sz="2600">
                <a:latin typeface="Zapfino"/>
                <a:ea typeface="Zapfino"/>
                <a:cs typeface="Zapfino"/>
                <a:sym typeface="Zapfino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625B48"/>
                </a:solidFill>
              </a:rPr>
              <a:t>Body Level One</a:t>
            </a:r>
            <a:endParaRPr sz="2600">
              <a:solidFill>
                <a:srgbClr val="625B48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625B48"/>
                </a:solidFill>
              </a:rPr>
              <a:t>Body Level Two</a:t>
            </a:r>
            <a:endParaRPr sz="2600">
              <a:solidFill>
                <a:srgbClr val="625B48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625B48"/>
                </a:solidFill>
              </a:rPr>
              <a:t>Body Level Three</a:t>
            </a:r>
            <a:endParaRPr sz="2600">
              <a:solidFill>
                <a:srgbClr val="625B48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625B48"/>
                </a:solidFill>
              </a:rPr>
              <a:t>Body Level Four</a:t>
            </a:r>
            <a:endParaRPr sz="2600">
              <a:solidFill>
                <a:srgbClr val="625B48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625B48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xfrm>
            <a:off x="1104900" y="3098800"/>
            <a:ext cx="10795000" cy="3556000"/>
          </a:xfrm>
          <a:prstGeom prst="rect">
            <a:avLst/>
          </a:prstGeom>
        </p:spPr>
        <p:txBody>
          <a:bodyPr/>
          <a:lstStyle>
            <a:lvl1pPr>
              <a:defRPr sz="60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000">
                <a:solidFill>
                  <a:srgbClr val="85604A"/>
                </a:solidFill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/>
          <p:nvPr>
            <p:ph type="title"/>
          </p:nvPr>
        </p:nvSpPr>
        <p:spPr>
          <a:xfrm>
            <a:off x="635000" y="1473200"/>
            <a:ext cx="5715000" cy="33147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000">
                <a:solidFill>
                  <a:srgbClr val="85604A"/>
                </a:solidFill>
              </a:rPr>
              <a:t>Title Text</a:t>
            </a:r>
          </a:p>
        </p:txBody>
      </p:sp>
      <p:sp>
        <p:nvSpPr>
          <p:cNvPr id="14" name="Shape 14"/>
          <p:cNvSpPr/>
          <p:nvPr>
            <p:ph type="body" idx="1"/>
          </p:nvPr>
        </p:nvSpPr>
        <p:spPr>
          <a:xfrm>
            <a:off x="635000" y="4940300"/>
            <a:ext cx="5715000" cy="3606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FontTx/>
              <a:buNone/>
              <a:defRPr sz="2600">
                <a:latin typeface="Zapfino"/>
                <a:ea typeface="Zapfino"/>
                <a:cs typeface="Zapfino"/>
                <a:sym typeface="Zapfino"/>
              </a:defRPr>
            </a:lvl1pPr>
            <a:lvl2pPr marL="0" indent="228600" algn="ctr">
              <a:spcBef>
                <a:spcPts val="0"/>
              </a:spcBef>
              <a:buClrTx/>
              <a:buSzTx/>
              <a:buFontTx/>
              <a:buNone/>
              <a:defRPr sz="2600">
                <a:latin typeface="Zapfino"/>
                <a:ea typeface="Zapfino"/>
                <a:cs typeface="Zapfino"/>
                <a:sym typeface="Zapfino"/>
              </a:defRPr>
            </a:lvl2pPr>
            <a:lvl3pPr marL="0" indent="457200" algn="ctr">
              <a:spcBef>
                <a:spcPts val="0"/>
              </a:spcBef>
              <a:buClrTx/>
              <a:buSzTx/>
              <a:buFontTx/>
              <a:buNone/>
              <a:defRPr sz="2600">
                <a:latin typeface="Zapfino"/>
                <a:ea typeface="Zapfino"/>
                <a:cs typeface="Zapfino"/>
                <a:sym typeface="Zapfino"/>
              </a:defRPr>
            </a:lvl3pPr>
            <a:lvl4pPr marL="0" indent="685800" algn="ctr">
              <a:spcBef>
                <a:spcPts val="0"/>
              </a:spcBef>
              <a:buClrTx/>
              <a:buSzTx/>
              <a:buFontTx/>
              <a:buNone/>
              <a:defRPr sz="2600">
                <a:latin typeface="Zapfino"/>
                <a:ea typeface="Zapfino"/>
                <a:cs typeface="Zapfino"/>
                <a:sym typeface="Zapfino"/>
              </a:defRPr>
            </a:lvl4pPr>
            <a:lvl5pPr marL="0" indent="914400" algn="ctr">
              <a:spcBef>
                <a:spcPts val="0"/>
              </a:spcBef>
              <a:buClrTx/>
              <a:buSzTx/>
              <a:buFontTx/>
              <a:buNone/>
              <a:defRPr sz="2600">
                <a:latin typeface="Zapfino"/>
                <a:ea typeface="Zapfino"/>
                <a:cs typeface="Zapfino"/>
                <a:sym typeface="Zapfino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625B48"/>
                </a:solidFill>
              </a:rPr>
              <a:t>Body Level One</a:t>
            </a:r>
            <a:endParaRPr sz="2600">
              <a:solidFill>
                <a:srgbClr val="625B48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625B48"/>
                </a:solidFill>
              </a:rPr>
              <a:t>Body Level Two</a:t>
            </a:r>
            <a:endParaRPr sz="2600">
              <a:solidFill>
                <a:srgbClr val="625B48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625B48"/>
                </a:solidFill>
              </a:rPr>
              <a:t>Body Level Three</a:t>
            </a:r>
            <a:endParaRPr sz="2600">
              <a:solidFill>
                <a:srgbClr val="625B48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625B48"/>
                </a:solidFill>
              </a:rPr>
              <a:t>Body Level Four</a:t>
            </a:r>
            <a:endParaRPr sz="2600">
              <a:solidFill>
                <a:srgbClr val="625B48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625B48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600">
                <a:solidFill>
                  <a:srgbClr val="85604A"/>
                </a:solidFill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600">
                <a:solidFill>
                  <a:srgbClr val="85604A"/>
                </a:solidFill>
              </a:rPr>
              <a:t>Title Text</a:t>
            </a:r>
          </a:p>
        </p:txBody>
      </p:sp>
      <p:sp>
        <p:nvSpPr>
          <p:cNvPr id="19" name="Shape 1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625B48"/>
                </a:solidFill>
              </a:rPr>
              <a:t>Body Level One</a:t>
            </a:r>
            <a:endParaRPr sz="3600">
              <a:solidFill>
                <a:srgbClr val="625B48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625B48"/>
                </a:solidFill>
              </a:rPr>
              <a:t>Body Level Two</a:t>
            </a:r>
            <a:endParaRPr sz="3600">
              <a:solidFill>
                <a:srgbClr val="625B48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625B48"/>
                </a:solidFill>
              </a:rPr>
              <a:t>Body Level Three</a:t>
            </a:r>
            <a:endParaRPr sz="3600">
              <a:solidFill>
                <a:srgbClr val="625B48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625B48"/>
                </a:solidFill>
              </a:rPr>
              <a:t>Body Level Four</a:t>
            </a:r>
            <a:endParaRPr sz="3600">
              <a:solidFill>
                <a:srgbClr val="625B48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625B48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600">
                <a:solidFill>
                  <a:srgbClr val="85604A"/>
                </a:solidFill>
              </a:rPr>
              <a:t>Title Text</a:t>
            </a:r>
          </a:p>
        </p:txBody>
      </p:sp>
      <p:sp>
        <p:nvSpPr>
          <p:cNvPr id="22" name="Shape 22"/>
          <p:cNvSpPr/>
          <p:nvPr>
            <p:ph type="body" idx="1"/>
          </p:nvPr>
        </p:nvSpPr>
        <p:spPr>
          <a:xfrm>
            <a:off x="1104900" y="3022600"/>
            <a:ext cx="5397500" cy="5715000"/>
          </a:xfrm>
          <a:prstGeom prst="rect">
            <a:avLst/>
          </a:prstGeom>
        </p:spPr>
        <p:txBody>
          <a:bodyPr/>
          <a:lstStyle>
            <a:lvl1pPr>
              <a:spcBef>
                <a:spcPts val="2800"/>
              </a:spcBef>
              <a:buBlip>
                <a:blip r:embed="rId2"/>
              </a:buBlip>
            </a:lvl1pPr>
            <a:lvl2pPr>
              <a:spcBef>
                <a:spcPts val="2800"/>
              </a:spcBef>
              <a:buBlip>
                <a:blip r:embed="rId2"/>
              </a:buBlip>
            </a:lvl2pPr>
            <a:lvl3pPr>
              <a:spcBef>
                <a:spcPts val="2800"/>
              </a:spcBef>
              <a:buBlip>
                <a:blip r:embed="rId2"/>
              </a:buBlip>
            </a:lvl3pPr>
            <a:lvl4pPr>
              <a:spcBef>
                <a:spcPts val="2800"/>
              </a:spcBef>
              <a:buBlip>
                <a:blip r:embed="rId2"/>
              </a:buBlip>
            </a:lvl4pPr>
            <a:lvl5pPr>
              <a:spcBef>
                <a:spcPts val="2800"/>
              </a:spcBef>
              <a:buBlip>
                <a:blip r:embed="rId2"/>
              </a:buBlip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625B48"/>
                </a:solidFill>
              </a:rPr>
              <a:t>Body Level One</a:t>
            </a:r>
            <a:endParaRPr sz="3600">
              <a:solidFill>
                <a:srgbClr val="625B48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625B48"/>
                </a:solidFill>
              </a:rPr>
              <a:t>Body Level Two</a:t>
            </a:r>
            <a:endParaRPr sz="3600">
              <a:solidFill>
                <a:srgbClr val="625B48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625B48"/>
                </a:solidFill>
              </a:rPr>
              <a:t>Body Level Three</a:t>
            </a:r>
            <a:endParaRPr sz="3600">
              <a:solidFill>
                <a:srgbClr val="625B48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625B48"/>
                </a:solidFill>
              </a:rPr>
              <a:t>Body Level Four</a:t>
            </a:r>
            <a:endParaRPr sz="3600">
              <a:solidFill>
                <a:srgbClr val="625B48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625B48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>
            <p:ph type="body" idx="1"/>
          </p:nvPr>
        </p:nvSpPr>
        <p:spPr>
          <a:xfrm>
            <a:off x="1104900" y="939800"/>
            <a:ext cx="10795000" cy="78740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625B48"/>
                </a:solidFill>
              </a:rPr>
              <a:t>Body Level One</a:t>
            </a:r>
            <a:endParaRPr sz="3600">
              <a:solidFill>
                <a:srgbClr val="625B48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625B48"/>
                </a:solidFill>
              </a:rPr>
              <a:t>Body Level Two</a:t>
            </a:r>
            <a:endParaRPr sz="3600">
              <a:solidFill>
                <a:srgbClr val="625B48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625B48"/>
                </a:solidFill>
              </a:rPr>
              <a:t>Body Level Three</a:t>
            </a:r>
            <a:endParaRPr sz="3600">
              <a:solidFill>
                <a:srgbClr val="625B48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625B48"/>
                </a:solidFill>
              </a:rPr>
              <a:t>Body Level Four</a:t>
            </a:r>
            <a:endParaRPr sz="3600">
              <a:solidFill>
                <a:srgbClr val="625B48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625B48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1104900" y="571500"/>
            <a:ext cx="10795000" cy="2362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600">
                <a:solidFill>
                  <a:srgbClr val="85604A"/>
                </a:solidFill>
              </a:rPr>
              <a:t>Title Text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1104900" y="3022600"/>
            <a:ext cx="10795000" cy="5715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buBlip>
                <a:blip r:embed="rId3"/>
              </a:buBlip>
            </a:lvl1pPr>
            <a:lvl2pPr>
              <a:buBlip>
                <a:blip r:embed="rId3"/>
              </a:buBlip>
            </a:lvl2pPr>
            <a:lvl3pPr>
              <a:buBlip>
                <a:blip r:embed="rId3"/>
              </a:buBlip>
            </a:lvl3pPr>
            <a:lvl4pPr>
              <a:buBlip>
                <a:blip r:embed="rId3"/>
              </a:buBlip>
            </a:lvl4pPr>
            <a:lvl5pPr>
              <a:buBlip>
                <a:blip r:embed="rId3"/>
              </a:buBlip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625B48"/>
                </a:solidFill>
              </a:rPr>
              <a:t>Body Level One</a:t>
            </a:r>
            <a:endParaRPr sz="3600">
              <a:solidFill>
                <a:srgbClr val="625B48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625B48"/>
                </a:solidFill>
              </a:rPr>
              <a:t>Body Level Two</a:t>
            </a:r>
            <a:endParaRPr sz="3600">
              <a:solidFill>
                <a:srgbClr val="625B48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625B48"/>
                </a:solidFill>
              </a:rPr>
              <a:t>Body Level Three</a:t>
            </a:r>
            <a:endParaRPr sz="3600">
              <a:solidFill>
                <a:srgbClr val="625B48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625B48"/>
                </a:solidFill>
              </a:rPr>
              <a:t>Body Level Four</a:t>
            </a:r>
            <a:endParaRPr sz="3600">
              <a:solidFill>
                <a:srgbClr val="625B48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625B48"/>
                </a:solidFill>
              </a:rPr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  <p:transition spd="med" advClick="1"/>
  <p:txStyles>
    <p:titleStyle>
      <a:lvl1pPr algn="ctr" defTabSz="584200">
        <a:defRPr sz="7600">
          <a:solidFill>
            <a:srgbClr val="85604A"/>
          </a:solidFill>
          <a:latin typeface="+mn-lt"/>
          <a:ea typeface="+mn-ea"/>
          <a:cs typeface="+mn-cs"/>
          <a:sym typeface="Didot"/>
        </a:defRPr>
      </a:lvl1pPr>
      <a:lvl2pPr indent="228600" algn="ctr" defTabSz="584200">
        <a:defRPr sz="7600">
          <a:solidFill>
            <a:srgbClr val="85604A"/>
          </a:solidFill>
          <a:latin typeface="+mn-lt"/>
          <a:ea typeface="+mn-ea"/>
          <a:cs typeface="+mn-cs"/>
          <a:sym typeface="Didot"/>
        </a:defRPr>
      </a:lvl2pPr>
      <a:lvl3pPr indent="457200" algn="ctr" defTabSz="584200">
        <a:defRPr sz="7600">
          <a:solidFill>
            <a:srgbClr val="85604A"/>
          </a:solidFill>
          <a:latin typeface="+mn-lt"/>
          <a:ea typeface="+mn-ea"/>
          <a:cs typeface="+mn-cs"/>
          <a:sym typeface="Didot"/>
        </a:defRPr>
      </a:lvl3pPr>
      <a:lvl4pPr indent="685800" algn="ctr" defTabSz="584200">
        <a:defRPr sz="7600">
          <a:solidFill>
            <a:srgbClr val="85604A"/>
          </a:solidFill>
          <a:latin typeface="+mn-lt"/>
          <a:ea typeface="+mn-ea"/>
          <a:cs typeface="+mn-cs"/>
          <a:sym typeface="Didot"/>
        </a:defRPr>
      </a:lvl4pPr>
      <a:lvl5pPr indent="914400" algn="ctr" defTabSz="584200">
        <a:defRPr sz="7600">
          <a:solidFill>
            <a:srgbClr val="85604A"/>
          </a:solidFill>
          <a:latin typeface="+mn-lt"/>
          <a:ea typeface="+mn-ea"/>
          <a:cs typeface="+mn-cs"/>
          <a:sym typeface="Didot"/>
        </a:defRPr>
      </a:lvl5pPr>
      <a:lvl6pPr indent="1143000" algn="ctr" defTabSz="584200">
        <a:defRPr sz="7600">
          <a:solidFill>
            <a:srgbClr val="85604A"/>
          </a:solidFill>
          <a:latin typeface="+mn-lt"/>
          <a:ea typeface="+mn-ea"/>
          <a:cs typeface="+mn-cs"/>
          <a:sym typeface="Didot"/>
        </a:defRPr>
      </a:lvl6pPr>
      <a:lvl7pPr indent="1371600" algn="ctr" defTabSz="584200">
        <a:defRPr sz="7600">
          <a:solidFill>
            <a:srgbClr val="85604A"/>
          </a:solidFill>
          <a:latin typeface="+mn-lt"/>
          <a:ea typeface="+mn-ea"/>
          <a:cs typeface="+mn-cs"/>
          <a:sym typeface="Didot"/>
        </a:defRPr>
      </a:lvl7pPr>
      <a:lvl8pPr indent="1600200" algn="ctr" defTabSz="584200">
        <a:defRPr sz="7600">
          <a:solidFill>
            <a:srgbClr val="85604A"/>
          </a:solidFill>
          <a:latin typeface="+mn-lt"/>
          <a:ea typeface="+mn-ea"/>
          <a:cs typeface="+mn-cs"/>
          <a:sym typeface="Didot"/>
        </a:defRPr>
      </a:lvl8pPr>
      <a:lvl9pPr indent="1828800" algn="ctr" defTabSz="584200">
        <a:defRPr sz="7600">
          <a:solidFill>
            <a:srgbClr val="85604A"/>
          </a:solidFill>
          <a:latin typeface="+mn-lt"/>
          <a:ea typeface="+mn-ea"/>
          <a:cs typeface="+mn-cs"/>
          <a:sym typeface="Didot"/>
        </a:defRPr>
      </a:lvl9pPr>
    </p:titleStyle>
    <p:bodyStyle>
      <a:lvl1pPr marL="381000" indent="-381000" defTabSz="584200">
        <a:spcBef>
          <a:spcPts val="3200"/>
        </a:spcBef>
        <a:buClr>
          <a:srgbClr val="9A7865"/>
        </a:buClr>
        <a:buSzPct val="40000"/>
        <a:buFont typeface="Georgia"/>
        <a:buBlip>
          <a:blip r:embed="rId3"/>
        </a:buBlip>
        <a:defRPr sz="3600">
          <a:solidFill>
            <a:srgbClr val="625B48"/>
          </a:solidFill>
          <a:latin typeface="+mn-lt"/>
          <a:ea typeface="+mn-ea"/>
          <a:cs typeface="+mn-cs"/>
          <a:sym typeface="Didot"/>
        </a:defRPr>
      </a:lvl1pPr>
      <a:lvl2pPr marL="762000" indent="-381000" defTabSz="584200">
        <a:spcBef>
          <a:spcPts val="3200"/>
        </a:spcBef>
        <a:buClr>
          <a:srgbClr val="9A7865"/>
        </a:buClr>
        <a:buSzPct val="40000"/>
        <a:buFont typeface="Georgia"/>
        <a:buBlip>
          <a:blip r:embed="rId3"/>
        </a:buBlip>
        <a:defRPr sz="3600">
          <a:solidFill>
            <a:srgbClr val="625B48"/>
          </a:solidFill>
          <a:latin typeface="+mn-lt"/>
          <a:ea typeface="+mn-ea"/>
          <a:cs typeface="+mn-cs"/>
          <a:sym typeface="Didot"/>
        </a:defRPr>
      </a:lvl2pPr>
      <a:lvl3pPr marL="1143000" indent="-381000" defTabSz="584200">
        <a:spcBef>
          <a:spcPts val="3200"/>
        </a:spcBef>
        <a:buClr>
          <a:srgbClr val="9A7865"/>
        </a:buClr>
        <a:buSzPct val="40000"/>
        <a:buFont typeface="Georgia"/>
        <a:buBlip>
          <a:blip r:embed="rId3"/>
        </a:buBlip>
        <a:defRPr sz="3600">
          <a:solidFill>
            <a:srgbClr val="625B48"/>
          </a:solidFill>
          <a:latin typeface="+mn-lt"/>
          <a:ea typeface="+mn-ea"/>
          <a:cs typeface="+mn-cs"/>
          <a:sym typeface="Didot"/>
        </a:defRPr>
      </a:lvl3pPr>
      <a:lvl4pPr marL="1524000" indent="-381000" defTabSz="584200">
        <a:spcBef>
          <a:spcPts val="3200"/>
        </a:spcBef>
        <a:buClr>
          <a:srgbClr val="9A7865"/>
        </a:buClr>
        <a:buSzPct val="40000"/>
        <a:buFont typeface="Georgia"/>
        <a:buBlip>
          <a:blip r:embed="rId3"/>
        </a:buBlip>
        <a:defRPr sz="3600">
          <a:solidFill>
            <a:srgbClr val="625B48"/>
          </a:solidFill>
          <a:latin typeface="+mn-lt"/>
          <a:ea typeface="+mn-ea"/>
          <a:cs typeface="+mn-cs"/>
          <a:sym typeface="Didot"/>
        </a:defRPr>
      </a:lvl4pPr>
      <a:lvl5pPr marL="1905000" indent="-381000" defTabSz="584200">
        <a:spcBef>
          <a:spcPts val="3200"/>
        </a:spcBef>
        <a:buClr>
          <a:srgbClr val="9A7865"/>
        </a:buClr>
        <a:buSzPct val="40000"/>
        <a:buFont typeface="Georgia"/>
        <a:buBlip>
          <a:blip r:embed="rId3"/>
        </a:buBlip>
        <a:defRPr sz="3600">
          <a:solidFill>
            <a:srgbClr val="625B48"/>
          </a:solidFill>
          <a:latin typeface="+mn-lt"/>
          <a:ea typeface="+mn-ea"/>
          <a:cs typeface="+mn-cs"/>
          <a:sym typeface="Didot"/>
        </a:defRPr>
      </a:lvl5pPr>
      <a:lvl6pPr marL="2286000" indent="-381000" defTabSz="584200">
        <a:spcBef>
          <a:spcPts val="3200"/>
        </a:spcBef>
        <a:buClr>
          <a:srgbClr val="9A7865"/>
        </a:buClr>
        <a:buSzPct val="40000"/>
        <a:buFont typeface="Georgia"/>
        <a:buBlip>
          <a:blip r:embed="rId3"/>
        </a:buBlip>
        <a:defRPr sz="3600">
          <a:solidFill>
            <a:srgbClr val="625B48"/>
          </a:solidFill>
          <a:latin typeface="+mn-lt"/>
          <a:ea typeface="+mn-ea"/>
          <a:cs typeface="+mn-cs"/>
          <a:sym typeface="Didot"/>
        </a:defRPr>
      </a:lvl6pPr>
      <a:lvl7pPr marL="2667000" indent="-381000" defTabSz="584200">
        <a:spcBef>
          <a:spcPts val="3200"/>
        </a:spcBef>
        <a:buClr>
          <a:srgbClr val="9A7865"/>
        </a:buClr>
        <a:buSzPct val="40000"/>
        <a:buFont typeface="Georgia"/>
        <a:buBlip>
          <a:blip r:embed="rId3"/>
        </a:buBlip>
        <a:defRPr sz="3600">
          <a:solidFill>
            <a:srgbClr val="625B48"/>
          </a:solidFill>
          <a:latin typeface="+mn-lt"/>
          <a:ea typeface="+mn-ea"/>
          <a:cs typeface="+mn-cs"/>
          <a:sym typeface="Didot"/>
        </a:defRPr>
      </a:lvl7pPr>
      <a:lvl8pPr marL="3048000" indent="-381000" defTabSz="584200">
        <a:spcBef>
          <a:spcPts val="3200"/>
        </a:spcBef>
        <a:buClr>
          <a:srgbClr val="9A7865"/>
        </a:buClr>
        <a:buSzPct val="40000"/>
        <a:buFont typeface="Georgia"/>
        <a:buBlip>
          <a:blip r:embed="rId3"/>
        </a:buBlip>
        <a:defRPr sz="3600">
          <a:solidFill>
            <a:srgbClr val="625B48"/>
          </a:solidFill>
          <a:latin typeface="+mn-lt"/>
          <a:ea typeface="+mn-ea"/>
          <a:cs typeface="+mn-cs"/>
          <a:sym typeface="Didot"/>
        </a:defRPr>
      </a:lvl8pPr>
      <a:lvl9pPr marL="3429000" indent="-381000" defTabSz="584200">
        <a:spcBef>
          <a:spcPts val="3200"/>
        </a:spcBef>
        <a:buClr>
          <a:srgbClr val="9A7865"/>
        </a:buClr>
        <a:buSzPct val="40000"/>
        <a:buFont typeface="Georgia"/>
        <a:buBlip>
          <a:blip r:embed="rId3"/>
        </a:buBlip>
        <a:defRPr sz="3600">
          <a:solidFill>
            <a:srgbClr val="625B48"/>
          </a:solidFill>
          <a:latin typeface="+mn-lt"/>
          <a:ea typeface="+mn-ea"/>
          <a:cs typeface="+mn-cs"/>
          <a:sym typeface="Didot"/>
        </a:defRPr>
      </a:lvl9pPr>
    </p:bodyStyle>
    <p:otherStyle>
      <a:lvl1pPr algn="ctr" defTabSz="584200">
        <a:defRPr b="1">
          <a:solidFill>
            <a:schemeClr val="tx1"/>
          </a:solidFill>
          <a:latin typeface="+mn-lt"/>
          <a:ea typeface="+mn-ea"/>
          <a:cs typeface="+mn-cs"/>
          <a:sym typeface="Didot"/>
        </a:defRPr>
      </a:lvl1pPr>
      <a:lvl2pPr indent="228600" algn="ctr" defTabSz="584200">
        <a:defRPr b="1">
          <a:solidFill>
            <a:schemeClr val="tx1"/>
          </a:solidFill>
          <a:latin typeface="+mn-lt"/>
          <a:ea typeface="+mn-ea"/>
          <a:cs typeface="+mn-cs"/>
          <a:sym typeface="Didot"/>
        </a:defRPr>
      </a:lvl2pPr>
      <a:lvl3pPr indent="457200" algn="ctr" defTabSz="584200">
        <a:defRPr b="1">
          <a:solidFill>
            <a:schemeClr val="tx1"/>
          </a:solidFill>
          <a:latin typeface="+mn-lt"/>
          <a:ea typeface="+mn-ea"/>
          <a:cs typeface="+mn-cs"/>
          <a:sym typeface="Didot"/>
        </a:defRPr>
      </a:lvl3pPr>
      <a:lvl4pPr indent="685800" algn="ctr" defTabSz="584200">
        <a:defRPr b="1">
          <a:solidFill>
            <a:schemeClr val="tx1"/>
          </a:solidFill>
          <a:latin typeface="+mn-lt"/>
          <a:ea typeface="+mn-ea"/>
          <a:cs typeface="+mn-cs"/>
          <a:sym typeface="Didot"/>
        </a:defRPr>
      </a:lvl4pPr>
      <a:lvl5pPr indent="914400" algn="ctr" defTabSz="584200">
        <a:defRPr b="1">
          <a:solidFill>
            <a:schemeClr val="tx1"/>
          </a:solidFill>
          <a:latin typeface="+mn-lt"/>
          <a:ea typeface="+mn-ea"/>
          <a:cs typeface="+mn-cs"/>
          <a:sym typeface="Didot"/>
        </a:defRPr>
      </a:lvl5pPr>
      <a:lvl6pPr indent="1143000" algn="ctr" defTabSz="584200">
        <a:defRPr b="1">
          <a:solidFill>
            <a:schemeClr val="tx1"/>
          </a:solidFill>
          <a:latin typeface="+mn-lt"/>
          <a:ea typeface="+mn-ea"/>
          <a:cs typeface="+mn-cs"/>
          <a:sym typeface="Didot"/>
        </a:defRPr>
      </a:lvl6pPr>
      <a:lvl7pPr indent="1371600" algn="ctr" defTabSz="584200">
        <a:defRPr b="1">
          <a:solidFill>
            <a:schemeClr val="tx1"/>
          </a:solidFill>
          <a:latin typeface="+mn-lt"/>
          <a:ea typeface="+mn-ea"/>
          <a:cs typeface="+mn-cs"/>
          <a:sym typeface="Didot"/>
        </a:defRPr>
      </a:lvl7pPr>
      <a:lvl8pPr indent="1600200" algn="ctr" defTabSz="584200">
        <a:defRPr b="1">
          <a:solidFill>
            <a:schemeClr val="tx1"/>
          </a:solidFill>
          <a:latin typeface="+mn-lt"/>
          <a:ea typeface="+mn-ea"/>
          <a:cs typeface="+mn-cs"/>
          <a:sym typeface="Didot"/>
        </a:defRPr>
      </a:lvl8pPr>
      <a:lvl9pPr indent="1828800" algn="ctr" defTabSz="584200">
        <a:defRPr b="1">
          <a:solidFill>
            <a:schemeClr val="tx1"/>
          </a:solidFill>
          <a:latin typeface="+mn-lt"/>
          <a:ea typeface="+mn-ea"/>
          <a:cs typeface="+mn-cs"/>
          <a:sym typeface="Dido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pn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pn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image" Target="../media/image9.pn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/>
          <p:nvPr/>
        </p:nvSpPr>
        <p:spPr>
          <a:xfrm>
            <a:off x="4221248" y="3733026"/>
            <a:ext cx="4802146" cy="480214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D1D287"/>
          </a:solidFill>
          <a:ln w="101600">
            <a:solidFill/>
            <a:miter lim="400000"/>
          </a:ln>
        </p:spPr>
        <p:txBody>
          <a:bodyPr lIns="0" tIns="0" rIns="0" bIns="0" anchor="ctr"/>
          <a:lstStyle/>
          <a:p>
            <a:pPr lvl="0">
              <a:defRPr sz="3600"/>
            </a:pPr>
          </a:p>
        </p:txBody>
      </p:sp>
      <p:sp>
        <p:nvSpPr>
          <p:cNvPr id="33" name="Shape 33"/>
          <p:cNvSpPr/>
          <p:nvPr/>
        </p:nvSpPr>
        <p:spPr>
          <a:xfrm>
            <a:off x="4523475" y="3993480"/>
            <a:ext cx="4197693" cy="42812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>
              <a:defRPr b="1" sz="28000">
                <a:latin typeface="Gurmukhi MN"/>
                <a:ea typeface="Gurmukhi MN"/>
                <a:cs typeface="Gurmukhi MN"/>
                <a:sym typeface="Gurmukhi MN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28000">
                <a:solidFill>
                  <a:srgbClr val="625B48"/>
                </a:solidFill>
              </a:rPr>
              <a:t>G</a:t>
            </a:r>
          </a:p>
        </p:txBody>
      </p:sp>
      <p:sp>
        <p:nvSpPr>
          <p:cNvPr id="34" name="Shape 34"/>
          <p:cNvSpPr/>
          <p:nvPr/>
        </p:nvSpPr>
        <p:spPr>
          <a:xfrm>
            <a:off x="530942" y="960098"/>
            <a:ext cx="11942915" cy="24182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>
              <a:defRPr sz="15500">
                <a:latin typeface="Gurmukhi MN"/>
                <a:ea typeface="Gurmukhi MN"/>
                <a:cs typeface="Gurmukhi MN"/>
                <a:sym typeface="Gurmukhi MN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5500">
                <a:solidFill>
                  <a:srgbClr val="625B48"/>
                </a:solidFill>
              </a:rPr>
              <a:t>Geography</a:t>
            </a:r>
          </a:p>
        </p:txBody>
      </p:sp>
    </p:spTree>
  </p:cSld>
  <p:clrMapOvr>
    <a:masterClrMapping/>
  </p:clrMapOvr>
  <p:transition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594653" y="8381359"/>
            <a:ext cx="11815493" cy="6996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>
              <a:defRPr sz="38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625B48"/>
                </a:solidFill>
              </a:rPr>
              <a:t> The bridge between the human and physical science </a:t>
            </a:r>
          </a:p>
        </p:txBody>
      </p:sp>
      <p:sp>
        <p:nvSpPr>
          <p:cNvPr id="37" name="Shape 37"/>
          <p:cNvSpPr/>
          <p:nvPr>
            <p:ph type="title"/>
          </p:nvPr>
        </p:nvSpPr>
        <p:spPr>
          <a:xfrm>
            <a:off x="419635" y="388197"/>
            <a:ext cx="12165530" cy="1667716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6000">
                <a:solidFill>
                  <a:srgbClr val="85604A"/>
                </a:solidFill>
              </a:rPr>
              <a:t>Geography</a:t>
            </a:r>
          </a:p>
        </p:txBody>
      </p:sp>
      <p:sp>
        <p:nvSpPr>
          <p:cNvPr id="38" name="Shape 38"/>
          <p:cNvSpPr/>
          <p:nvPr/>
        </p:nvSpPr>
        <p:spPr>
          <a:xfrm>
            <a:off x="694952" y="1793754"/>
            <a:ext cx="11614895" cy="20325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625B48"/>
                </a:solidFill>
              </a:rPr>
              <a:t> Definition: a field of science dedicated to the study of the lands, the features, the inhabitants, and the phenomena of the earth </a:t>
            </a:r>
          </a:p>
        </p:txBody>
      </p:sp>
      <p:pic>
        <p:nvPicPr>
          <p:cNvPr id="39" name="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51100" y="4286413"/>
            <a:ext cx="8102600" cy="4013201"/>
          </a:xfrm>
          <a:prstGeom prst="rect">
            <a:avLst/>
          </a:prstGeom>
        </p:spPr>
      </p:pic>
      <p:pic>
        <p:nvPicPr>
          <p:cNvPr id="40" name="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811975" y="736184"/>
            <a:ext cx="7380850" cy="8281232"/>
          </a:xfrm>
          <a:prstGeom prst="rect">
            <a:avLst/>
          </a:prstGeom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1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0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/>
          <p:nvPr>
            <p:ph type="title"/>
          </p:nvPr>
        </p:nvSpPr>
        <p:spPr>
          <a:xfrm>
            <a:off x="1104900" y="571500"/>
            <a:ext cx="10795000" cy="1509427"/>
          </a:xfrm>
          <a:prstGeom prst="rect">
            <a:avLst/>
          </a:prstGeom>
        </p:spPr>
        <p:txBody>
          <a:bodyPr/>
          <a:lstStyle>
            <a:lvl1pPr>
              <a:defRPr b="1" u="sng"/>
            </a:lvl1pPr>
          </a:lstStyle>
          <a:p>
            <a:pPr lvl="0">
              <a:defRPr b="0" sz="1800" u="none">
                <a:solidFill>
                  <a:srgbClr val="000000"/>
                </a:solidFill>
              </a:defRPr>
            </a:pPr>
            <a:r>
              <a:rPr b="1" sz="7600" u="sng">
                <a:solidFill>
                  <a:srgbClr val="85604A"/>
                </a:solidFill>
              </a:rPr>
              <a:t>Expectations</a:t>
            </a:r>
          </a:p>
        </p:txBody>
      </p:sp>
      <p:sp>
        <p:nvSpPr>
          <p:cNvPr id="43" name="Shape 43"/>
          <p:cNvSpPr/>
          <p:nvPr/>
        </p:nvSpPr>
        <p:spPr>
          <a:xfrm>
            <a:off x="753786" y="2224030"/>
            <a:ext cx="11497226" cy="7371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marL="423333" indent="-423333">
              <a:buClr>
                <a:srgbClr val="9A7865"/>
              </a:buClr>
              <a:buSzPct val="80000"/>
              <a:buFont typeface="Georgia"/>
              <a:buChar char="•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625B48"/>
                </a:solidFill>
              </a:rPr>
              <a:t>Point to region on a map; which continent(s)?</a:t>
            </a:r>
          </a:p>
        </p:txBody>
      </p:sp>
      <p:pic>
        <p:nvPicPr>
          <p:cNvPr id="44" name="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08313" y="788293"/>
            <a:ext cx="10588173" cy="8177014"/>
          </a:xfrm>
          <a:prstGeom prst="rect">
            <a:avLst/>
          </a:prstGeom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4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/>
          <p:nvPr/>
        </p:nvSpPr>
        <p:spPr>
          <a:xfrm>
            <a:off x="-382876" y="685992"/>
            <a:ext cx="9415314" cy="12105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 marL="740833" indent="-740833">
              <a:buClr>
                <a:srgbClr val="9A7865"/>
              </a:buClr>
              <a:buSzPct val="80000"/>
              <a:buFont typeface="Georgia"/>
              <a:buChar char="•"/>
              <a:defRPr sz="70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625B48"/>
                </a:solidFill>
              </a:rPr>
              <a:t> What is the climate? </a:t>
            </a:r>
          </a:p>
        </p:txBody>
      </p:sp>
      <p:pic>
        <p:nvPicPr>
          <p:cNvPr id="47" name="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94348" y="2379140"/>
            <a:ext cx="10685063" cy="6324476"/>
          </a:xfrm>
          <a:prstGeom prst="rect">
            <a:avLst/>
          </a:prstGeom>
        </p:spPr>
      </p:pic>
    </p:spTree>
  </p:cSld>
  <p:clrMapOvr>
    <a:masterClrMapping/>
  </p:clrMapOvr>
  <p:transition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/>
          <p:nvPr>
            <p:ph type="title"/>
          </p:nvPr>
        </p:nvSpPr>
        <p:spPr>
          <a:xfrm>
            <a:off x="385372" y="418653"/>
            <a:ext cx="12234056" cy="1576348"/>
          </a:xfrm>
          <a:prstGeom prst="rect">
            <a:avLst/>
          </a:prstGeom>
        </p:spPr>
        <p:txBody>
          <a:bodyPr/>
          <a:lstStyle>
            <a:lvl1pPr>
              <a:defRPr sz="50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5000">
                <a:solidFill>
                  <a:srgbClr val="85604A"/>
                </a:solidFill>
              </a:rPr>
              <a:t> What are some of the physical features? </a:t>
            </a:r>
          </a:p>
        </p:txBody>
      </p:sp>
      <p:pic>
        <p:nvPicPr>
          <p:cNvPr id="50" name="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19931" y="1627598"/>
            <a:ext cx="8003738" cy="5958508"/>
          </a:xfrm>
          <a:prstGeom prst="rect">
            <a:avLst/>
          </a:prstGeom>
        </p:spPr>
      </p:pic>
      <p:pic>
        <p:nvPicPr>
          <p:cNvPr id="51" name="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643710" y="1608108"/>
            <a:ext cx="9544869" cy="7468698"/>
          </a:xfrm>
          <a:prstGeom prst="rect">
            <a:avLst/>
          </a:prstGeom>
        </p:spPr>
      </p:pic>
      <p:pic>
        <p:nvPicPr>
          <p:cNvPr id="52" name="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81288" y="2311338"/>
            <a:ext cx="10842223" cy="6062239"/>
          </a:xfrm>
          <a:prstGeom prst="rect">
            <a:avLst/>
          </a:prstGeom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click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2" grpId="2"/>
      <p:bldP build="whole" bldLvl="1" animBg="1" rev="0" advAuto="0" spid="51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/>
          <p:nvPr>
            <p:ph type="title"/>
          </p:nvPr>
        </p:nvSpPr>
        <p:spPr>
          <a:xfrm>
            <a:off x="404407" y="2718097"/>
            <a:ext cx="12195986" cy="1515181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6000">
                <a:solidFill>
                  <a:srgbClr val="85604A"/>
                </a:solidFill>
              </a:rPr>
              <a:t> How does geography affect us? </a:t>
            </a:r>
          </a:p>
        </p:txBody>
      </p:sp>
      <p:sp>
        <p:nvSpPr>
          <p:cNvPr id="55" name="Shape 55"/>
          <p:cNvSpPr/>
          <p:nvPr/>
        </p:nvSpPr>
        <p:spPr>
          <a:xfrm>
            <a:off x="577000" y="1950178"/>
            <a:ext cx="9475215" cy="736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>
                <a:latin typeface="Bradley Hand ITC TT-Bold"/>
                <a:ea typeface="Bradley Hand ITC TT-Bold"/>
                <a:cs typeface="Bradley Hand ITC TT-Bold"/>
                <a:sym typeface="Bradley Hand ITC TT-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625B48"/>
                </a:solidFill>
              </a:rPr>
              <a:t> The question we are trying to answer is... </a:t>
            </a:r>
          </a:p>
        </p:txBody>
      </p:sp>
      <p:pic>
        <p:nvPicPr>
          <p:cNvPr id="56" name="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12372" y="2369309"/>
            <a:ext cx="5029341" cy="6688854"/>
          </a:xfrm>
          <a:prstGeom prst="rect">
            <a:avLst/>
          </a:prstGeom>
        </p:spPr>
      </p:pic>
      <p:pic>
        <p:nvPicPr>
          <p:cNvPr id="57" name="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26742" y="408125"/>
            <a:ext cx="4800600" cy="4775200"/>
          </a:xfrm>
          <a:prstGeom prst="rect">
            <a:avLst/>
          </a:prstGeom>
        </p:spPr>
      </p:pic>
      <p:pic>
        <p:nvPicPr>
          <p:cNvPr id="58" name="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325523" y="438343"/>
            <a:ext cx="6962991" cy="5190494"/>
          </a:xfrm>
          <a:prstGeom prst="rect">
            <a:avLst/>
          </a:prstGeom>
        </p:spPr>
      </p:pic>
      <p:pic>
        <p:nvPicPr>
          <p:cNvPr id="59" name="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774072" y="3016231"/>
            <a:ext cx="7578593" cy="6093227"/>
          </a:xfrm>
          <a:prstGeom prst="rect">
            <a:avLst/>
          </a:prstGeom>
        </p:spPr>
      </p:pic>
      <p:sp>
        <p:nvSpPr>
          <p:cNvPr id="60" name="Shape 60"/>
          <p:cNvSpPr/>
          <p:nvPr/>
        </p:nvSpPr>
        <p:spPr>
          <a:xfrm>
            <a:off x="2286847" y="5787407"/>
            <a:ext cx="2469304" cy="1047318"/>
          </a:xfrm>
          <a:prstGeom prst="rect">
            <a:avLst/>
          </a:prstGeom>
          <a:blipFill>
            <a:blip r:embed="rId6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b="1" sz="5900">
                <a:solidFill>
                  <a:srgbClr val="000000"/>
                </a:solidFill>
              </a:defRPr>
            </a:lvl1pPr>
          </a:lstStyle>
          <a:p>
            <a:pPr lvl="0">
              <a:defRPr b="0" sz="1800"/>
            </a:pPr>
            <a:r>
              <a:rPr b="1" sz="5900"/>
              <a:t>Food</a:t>
            </a:r>
          </a:p>
        </p:txBody>
      </p:sp>
      <p:sp>
        <p:nvSpPr>
          <p:cNvPr id="61" name="Shape 61"/>
          <p:cNvSpPr/>
          <p:nvPr/>
        </p:nvSpPr>
        <p:spPr>
          <a:xfrm>
            <a:off x="6159190" y="608525"/>
            <a:ext cx="5589880" cy="13103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7600">
                <a:solidFill>
                  <a:srgbClr val="000000"/>
                </a:solidFill>
              </a:defRPr>
            </a:lvl1pPr>
          </a:lstStyle>
          <a:p>
            <a:pPr lvl="0">
              <a:defRPr sz="1800"/>
            </a:pPr>
            <a:r>
              <a:rPr sz="7600"/>
              <a:t>Architecture</a:t>
            </a:r>
          </a:p>
        </p:txBody>
      </p:sp>
      <p:sp>
        <p:nvSpPr>
          <p:cNvPr id="62" name="Shape 62"/>
          <p:cNvSpPr/>
          <p:nvPr/>
        </p:nvSpPr>
        <p:spPr>
          <a:xfrm>
            <a:off x="584394" y="4112229"/>
            <a:ext cx="4496055" cy="9239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5200"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5200">
                <a:solidFill>
                  <a:srgbClr val="FFFFFF"/>
                </a:solidFill>
              </a:rPr>
              <a:t>Transportation</a:t>
            </a:r>
          </a:p>
        </p:txBody>
      </p:sp>
      <p:sp>
        <p:nvSpPr>
          <p:cNvPr id="63" name="Shape 63"/>
          <p:cNvSpPr/>
          <p:nvPr/>
        </p:nvSpPr>
        <p:spPr>
          <a:xfrm>
            <a:off x="7981877" y="5301861"/>
            <a:ext cx="4198239" cy="15219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9000">
                <a:solidFill>
                  <a:srgbClr val="000000"/>
                </a:solidFill>
              </a:defRPr>
            </a:lvl1pPr>
          </a:lstStyle>
          <a:p>
            <a:pPr lvl="0">
              <a:defRPr sz="1800"/>
            </a:pPr>
            <a:r>
              <a:rPr sz="9000"/>
              <a:t>Fashion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8" presetID="15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presetClass="entr" presetSubtype="5" presetID="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vertical)" transition="in">
                                      <p:cBhvr>
                                        <p:cTn id="15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nodeType="clickEffect" presetClass="entr" presetSubtype="8" presetID="15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nodeType="clickEffect" presetClass="entr" presetSubtype="8" presetID="2" grpId="4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nodeType="clickEffect" presetClass="entr" presetSubtype="8" presetID="15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nodeType="clickEffect" presetClass="entr" presetSubtype="8" presetID="2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2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nodeType="clickEffect" presetClass="entr" presetSubtype="8" presetID="15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nodeType="clickEffect" presetClass="entr" presetSubtype="0" presetID="15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2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2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2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2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8" grpId="3"/>
      <p:bldP build="whole" bldLvl="1" animBg="1" rev="0" advAuto="0" spid="56" grpId="1"/>
      <p:bldP build="whole" bldLvl="1" animBg="1" rev="0" advAuto="0" spid="60" grpId="2"/>
      <p:bldP build="whole" bldLvl="1" animBg="1" rev="0" advAuto="0" spid="57" grpId="5"/>
      <p:bldP build="whole" bldLvl="1" animBg="1" rev="0" advAuto="0" spid="63" grpId="8"/>
      <p:bldP build="whole" bldLvl="1" animBg="1" rev="0" advAuto="0" spid="62" grpId="6"/>
      <p:bldP build="whole" bldLvl="1" animBg="1" rev="0" advAuto="0" spid="61" grpId="4"/>
      <p:bldP build="whole" bldLvl="1" animBg="1" rev="0" advAuto="0" spid="59" grpId="7"/>
    </p:bldLst>
  </p:timing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2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2.png"/></Relationships>

</file>

<file path=ppt/theme/theme1.xml><?xml version="1.0" encoding="utf-8"?>
<a:theme xmlns:a="http://schemas.openxmlformats.org/drawingml/2006/main" xmlns:r="http://schemas.openxmlformats.org/officeDocument/2006/relationships" name="Renaissance">
  <a:themeElements>
    <a:clrScheme name="Renaissance">
      <a:dk1>
        <a:srgbClr val="625B48"/>
      </a:dk1>
      <a:lt1>
        <a:srgbClr val="1A2C62"/>
      </a:lt1>
      <a:dk2>
        <a:srgbClr val="75716F"/>
      </a:dk2>
      <a:lt2>
        <a:srgbClr val="CDCDCD"/>
      </a:lt2>
      <a:accent1>
        <a:srgbClr val="9EA3A1"/>
      </a:accent1>
      <a:accent2>
        <a:srgbClr val="ACAD6A"/>
      </a:accent2>
      <a:accent3>
        <a:srgbClr val="E2BF60"/>
      </a:accent3>
      <a:accent4>
        <a:srgbClr val="DF995B"/>
      </a:accent4>
      <a:accent5>
        <a:srgbClr val="D27263"/>
      </a:accent5>
      <a:accent6>
        <a:srgbClr val="B59871"/>
      </a:accent6>
      <a:hlink>
        <a:srgbClr val="0000FF"/>
      </a:hlink>
      <a:folHlink>
        <a:srgbClr val="FF00FF"/>
      </a:folHlink>
    </a:clrScheme>
    <a:fontScheme name="Renaissance">
      <a:majorFont>
        <a:latin typeface="Didot"/>
        <a:ea typeface="Didot"/>
        <a:cs typeface="Didot"/>
      </a:majorFont>
      <a:minorFont>
        <a:latin typeface="Didot"/>
        <a:ea typeface="Didot"/>
        <a:cs typeface="Didot"/>
      </a:minorFont>
    </a:fontScheme>
    <a:fmtScheme name="Renaissan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625B48"/>
            </a:solidFill>
            <a:effectLst/>
            <a:uFillTx/>
            <a:latin typeface="+mn-lt"/>
            <a:ea typeface="+mn-ea"/>
            <a:cs typeface="+mn-cs"/>
            <a:sym typeface="Dido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38100" cap="flat">
          <a:solidFill>
            <a:srgbClr val="959A4C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t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000" u="none" kumimoji="0" normalizeH="0">
            <a:ln>
              <a:noFill/>
            </a:ln>
            <a:solidFill>
              <a:srgbClr val="625B48"/>
            </a:solidFill>
            <a:effectLst/>
            <a:uFillTx/>
            <a:latin typeface="+mn-lt"/>
            <a:ea typeface="+mn-ea"/>
            <a:cs typeface="+mn-cs"/>
            <a:sym typeface="Dido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Renaissance">
  <a:themeElements>
    <a:clrScheme name="Renaissance">
      <a:dk1>
        <a:srgbClr val="000000"/>
      </a:dk1>
      <a:lt1>
        <a:srgbClr val="FFFFFF"/>
      </a:lt1>
      <a:dk2>
        <a:srgbClr val="75716F"/>
      </a:dk2>
      <a:lt2>
        <a:srgbClr val="CDCDCD"/>
      </a:lt2>
      <a:accent1>
        <a:srgbClr val="9EA3A1"/>
      </a:accent1>
      <a:accent2>
        <a:srgbClr val="ACAD6A"/>
      </a:accent2>
      <a:accent3>
        <a:srgbClr val="E2BF60"/>
      </a:accent3>
      <a:accent4>
        <a:srgbClr val="DF995B"/>
      </a:accent4>
      <a:accent5>
        <a:srgbClr val="D27263"/>
      </a:accent5>
      <a:accent6>
        <a:srgbClr val="B59871"/>
      </a:accent6>
      <a:hlink>
        <a:srgbClr val="0000FF"/>
      </a:hlink>
      <a:folHlink>
        <a:srgbClr val="FF00FF"/>
      </a:folHlink>
    </a:clrScheme>
    <a:fontScheme name="Renaissance">
      <a:majorFont>
        <a:latin typeface="Didot"/>
        <a:ea typeface="Didot"/>
        <a:cs typeface="Didot"/>
      </a:majorFont>
      <a:minorFont>
        <a:latin typeface="Didot"/>
        <a:ea typeface="Didot"/>
        <a:cs typeface="Didot"/>
      </a:minorFont>
    </a:fontScheme>
    <a:fmtScheme name="Renaissan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625B48"/>
            </a:solidFill>
            <a:effectLst/>
            <a:uFillTx/>
            <a:latin typeface="+mn-lt"/>
            <a:ea typeface="+mn-ea"/>
            <a:cs typeface="+mn-cs"/>
            <a:sym typeface="Dido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38100" cap="flat">
          <a:solidFill>
            <a:srgbClr val="959A4C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t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000" u="none" kumimoji="0" normalizeH="0">
            <a:ln>
              <a:noFill/>
            </a:ln>
            <a:solidFill>
              <a:srgbClr val="625B48"/>
            </a:solidFill>
            <a:effectLst/>
            <a:uFillTx/>
            <a:latin typeface="+mn-lt"/>
            <a:ea typeface="+mn-ea"/>
            <a:cs typeface="+mn-cs"/>
            <a:sym typeface="Dido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