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3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227788938"/>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9C48FBDF-F73C-4B75-B96C-022A9ABCADC7-L0-001.jpeg"/>
          <p:cNvPicPr/>
          <p:nvPr/>
        </p:nvPicPr>
        <p:blipFill>
          <a:blip r:embed="rId2">
            <a:extLst/>
          </a:blip>
          <a:stretch>
            <a:fillRect/>
          </a:stretch>
        </p:blipFill>
        <p:spPr>
          <a:xfrm>
            <a:off x="10421" y="855452"/>
            <a:ext cx="12983958" cy="8042696"/>
          </a:xfrm>
          <a:prstGeom prst="rect">
            <a:avLst/>
          </a:prstGeom>
          <a:ln w="12700">
            <a:miter lim="400000"/>
          </a:ln>
        </p:spPr>
      </p:pic>
      <p:sp>
        <p:nvSpPr>
          <p:cNvPr id="33" name="Shape 33"/>
          <p:cNvSpPr/>
          <p:nvPr/>
        </p:nvSpPr>
        <p:spPr>
          <a:xfrm>
            <a:off x="277539" y="883973"/>
            <a:ext cx="8150519" cy="1600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9000">
                <a:solidFill>
                  <a:srgbClr val="000000"/>
                </a:solidFill>
                <a:latin typeface="Marker Felt"/>
                <a:ea typeface="Marker Felt"/>
                <a:cs typeface="Marker Felt"/>
                <a:sym typeface="Marker Felt"/>
              </a:defRPr>
            </a:lvl1pPr>
          </a:lstStyle>
          <a:p>
            <a:pPr lvl="0">
              <a:defRPr sz="1800"/>
            </a:pPr>
            <a:r>
              <a:rPr sz="9000"/>
              <a:t>African Society</a:t>
            </a:r>
          </a:p>
        </p:txBody>
      </p:sp>
      <p:pic>
        <p:nvPicPr>
          <p:cNvPr id="34" name="D2ADF0A2-DFE7-41F3-A3D2-A2024C14E3C1-L0-001.jpeg"/>
          <p:cNvPicPr/>
          <p:nvPr/>
        </p:nvPicPr>
        <p:blipFill>
          <a:blip r:embed="rId3">
            <a:extLst/>
          </a:blip>
          <a:stretch>
            <a:fillRect/>
          </a:stretch>
        </p:blipFill>
        <p:spPr>
          <a:xfrm>
            <a:off x="201179" y="1158010"/>
            <a:ext cx="6393869" cy="4262580"/>
          </a:xfrm>
          <a:prstGeom prst="rect">
            <a:avLst/>
          </a:prstGeom>
          <a:ln w="12700">
            <a:miter lim="400000"/>
          </a:ln>
        </p:spPr>
      </p:pic>
      <p:pic>
        <p:nvPicPr>
          <p:cNvPr id="35" name="DE5F3965-B46B-484B-BFB2-EB79C517ABB1-L0-001.jpeg"/>
          <p:cNvPicPr/>
          <p:nvPr/>
        </p:nvPicPr>
        <p:blipFill>
          <a:blip r:embed="rId4">
            <a:extLst/>
          </a:blip>
          <a:stretch>
            <a:fillRect/>
          </a:stretch>
        </p:blipFill>
        <p:spPr>
          <a:xfrm>
            <a:off x="6581336" y="5158237"/>
            <a:ext cx="6350001" cy="4483101"/>
          </a:xfrm>
          <a:prstGeom prst="rect">
            <a:avLst/>
          </a:prstGeom>
          <a:ln w="12700">
            <a:miter lim="400000"/>
          </a:ln>
        </p:spPr>
      </p:pic>
      <p:pic>
        <p:nvPicPr>
          <p:cNvPr id="36" name="D4531F3C-AECB-4092-B669-4D1616731139-L0-001.jpeg"/>
          <p:cNvPicPr/>
          <p:nvPr/>
        </p:nvPicPr>
        <p:blipFill>
          <a:blip r:embed="rId5">
            <a:extLst/>
          </a:blip>
          <a:stretch>
            <a:fillRect/>
          </a:stretch>
        </p:blipFill>
        <p:spPr>
          <a:xfrm>
            <a:off x="99547" y="5773275"/>
            <a:ext cx="5751973" cy="3836625"/>
          </a:xfrm>
          <a:prstGeom prst="rect">
            <a:avLst/>
          </a:prstGeom>
          <a:ln w="12700">
            <a:miter lim="400000"/>
          </a:ln>
        </p:spPr>
      </p:pic>
      <p:pic>
        <p:nvPicPr>
          <p:cNvPr id="37" name="F0E87F8F-2840-447B-BE5F-4ADD351D223E-L0-001.jpeg"/>
          <p:cNvPicPr/>
          <p:nvPr/>
        </p:nvPicPr>
        <p:blipFill>
          <a:blip r:embed="rId6">
            <a:extLst/>
          </a:blip>
          <a:stretch>
            <a:fillRect/>
          </a:stretch>
        </p:blipFill>
        <p:spPr>
          <a:xfrm>
            <a:off x="6885080" y="1024372"/>
            <a:ext cx="5956301" cy="3975101"/>
          </a:xfrm>
          <a:prstGeom prst="rect">
            <a:avLst/>
          </a:prstGeom>
          <a:ln w="12700">
            <a:miter lim="400000"/>
          </a:ln>
        </p:spPr>
      </p:pic>
      <p:pic>
        <p:nvPicPr>
          <p:cNvPr id="38" name="7A47B8EA-0B56-4F96-B9A5-90BF1FF91C62-L0-001.jpeg"/>
          <p:cNvPicPr/>
          <p:nvPr/>
        </p:nvPicPr>
        <p:blipFill>
          <a:blip r:embed="rId7">
            <a:extLst/>
          </a:blip>
          <a:stretch>
            <a:fillRect/>
          </a:stretch>
        </p:blipFill>
        <p:spPr>
          <a:xfrm>
            <a:off x="3701707" y="3709396"/>
            <a:ext cx="4241801" cy="40513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4"/>
                                        </p:tgtEl>
                                        <p:attrNameLst>
                                          <p:attrName>style.visibility</p:attrName>
                                        </p:attrNameLst>
                                      </p:cBhvr>
                                      <p:to>
                                        <p:strVal val="visible"/>
                                      </p:to>
                                    </p:set>
                                    <p:anim calcmode="lin" valueType="num">
                                      <p:cBhvr>
                                        <p:cTn id="7" dur="1250" fill="hold"/>
                                        <p:tgtEl>
                                          <p:spTgt spid="34"/>
                                        </p:tgtEl>
                                        <p:attrNameLst>
                                          <p:attrName>ppt_x</p:attrName>
                                        </p:attrNameLst>
                                      </p:cBhvr>
                                      <p:tavLst>
                                        <p:tav tm="0">
                                          <p:val>
                                            <p:strVal val="0-#ppt_w/2"/>
                                          </p:val>
                                        </p:tav>
                                        <p:tav tm="100000">
                                          <p:val>
                                            <p:strVal val="#ppt_x"/>
                                          </p:val>
                                        </p:tav>
                                      </p:tavLst>
                                    </p:anim>
                                    <p:anim calcmode="lin" valueType="num">
                                      <p:cBhvr>
                                        <p:cTn id="8" dur="125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35"/>
                                        </p:tgtEl>
                                        <p:attrNameLst>
                                          <p:attrName>style.visibility</p:attrName>
                                        </p:attrNameLst>
                                      </p:cBhvr>
                                      <p:to>
                                        <p:strVal val="visible"/>
                                      </p:to>
                                    </p:set>
                                    <p:anim calcmode="lin" valueType="num">
                                      <p:cBhvr>
                                        <p:cTn id="13" dur="1250" fill="hold"/>
                                        <p:tgtEl>
                                          <p:spTgt spid="35"/>
                                        </p:tgtEl>
                                        <p:attrNameLst>
                                          <p:attrName>ppt_x</p:attrName>
                                        </p:attrNameLst>
                                      </p:cBhvr>
                                      <p:tavLst>
                                        <p:tav tm="0">
                                          <p:val>
                                            <p:strVal val="0-#ppt_w/2"/>
                                          </p:val>
                                        </p:tav>
                                        <p:tav tm="100000">
                                          <p:val>
                                            <p:strVal val="#ppt_x"/>
                                          </p:val>
                                        </p:tav>
                                      </p:tavLst>
                                    </p:anim>
                                    <p:anim calcmode="lin" valueType="num">
                                      <p:cBhvr>
                                        <p:cTn id="14" dur="125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36"/>
                                        </p:tgtEl>
                                        <p:attrNameLst>
                                          <p:attrName>style.visibility</p:attrName>
                                        </p:attrNameLst>
                                      </p:cBhvr>
                                      <p:to>
                                        <p:strVal val="visible"/>
                                      </p:to>
                                    </p:set>
                                    <p:anim calcmode="lin" valueType="num">
                                      <p:cBhvr>
                                        <p:cTn id="19" dur="1250" fill="hold"/>
                                        <p:tgtEl>
                                          <p:spTgt spid="36"/>
                                        </p:tgtEl>
                                        <p:attrNameLst>
                                          <p:attrName>ppt_x</p:attrName>
                                        </p:attrNameLst>
                                      </p:cBhvr>
                                      <p:tavLst>
                                        <p:tav tm="0">
                                          <p:val>
                                            <p:strVal val="0-#ppt_w/2"/>
                                          </p:val>
                                        </p:tav>
                                        <p:tav tm="100000">
                                          <p:val>
                                            <p:strVal val="#ppt_x"/>
                                          </p:val>
                                        </p:tav>
                                      </p:tavLst>
                                    </p:anim>
                                    <p:anim calcmode="lin" valueType="num">
                                      <p:cBhvr>
                                        <p:cTn id="20" dur="125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37"/>
                                        </p:tgtEl>
                                        <p:attrNameLst>
                                          <p:attrName>style.visibility</p:attrName>
                                        </p:attrNameLst>
                                      </p:cBhvr>
                                      <p:to>
                                        <p:strVal val="visible"/>
                                      </p:to>
                                    </p:set>
                                    <p:anim calcmode="lin" valueType="num">
                                      <p:cBhvr>
                                        <p:cTn id="25" dur="1250" fill="hold"/>
                                        <p:tgtEl>
                                          <p:spTgt spid="37"/>
                                        </p:tgtEl>
                                        <p:attrNameLst>
                                          <p:attrName>ppt_x</p:attrName>
                                        </p:attrNameLst>
                                      </p:cBhvr>
                                      <p:tavLst>
                                        <p:tav tm="0">
                                          <p:val>
                                            <p:strVal val="0-#ppt_w/2"/>
                                          </p:val>
                                        </p:tav>
                                        <p:tav tm="100000">
                                          <p:val>
                                            <p:strVal val="#ppt_x"/>
                                          </p:val>
                                        </p:tav>
                                      </p:tavLst>
                                    </p:anim>
                                    <p:anim calcmode="lin" valueType="num">
                                      <p:cBhvr>
                                        <p:cTn id="26" dur="125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38"/>
                                        </p:tgtEl>
                                        <p:attrNameLst>
                                          <p:attrName>style.visibility</p:attrName>
                                        </p:attrNameLst>
                                      </p:cBhvr>
                                      <p:to>
                                        <p:strVal val="visible"/>
                                      </p:to>
                                    </p:set>
                                    <p:anim calcmode="lin" valueType="num">
                                      <p:cBhvr>
                                        <p:cTn id="31" dur="1250" fill="hold"/>
                                        <p:tgtEl>
                                          <p:spTgt spid="38"/>
                                        </p:tgtEl>
                                        <p:attrNameLst>
                                          <p:attrName>ppt_x</p:attrName>
                                        </p:attrNameLst>
                                      </p:cBhvr>
                                      <p:tavLst>
                                        <p:tav tm="0">
                                          <p:val>
                                            <p:strVal val="0-#ppt_w/2"/>
                                          </p:val>
                                        </p:tav>
                                        <p:tav tm="100000">
                                          <p:val>
                                            <p:strVal val="#ppt_x"/>
                                          </p:val>
                                        </p:tav>
                                      </p:tavLst>
                                    </p:anim>
                                    <p:anim calcmode="lin" valueType="num">
                                      <p:cBhvr>
                                        <p:cTn id="32" dur="125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animBg="1" advAuto="0"/>
      <p:bldP spid="35" grpId="2" animBg="1" advAuto="0"/>
      <p:bldP spid="36" grpId="3" animBg="1" advAuto="0"/>
      <p:bldP spid="37" grpId="4" animBg="1" advAuto="0"/>
      <p:bldP spid="38" grpId="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9C48FBDF-F73C-4B75-B96C-022A9ABCADC7-L0-001.jpeg"/>
          <p:cNvPicPr/>
          <p:nvPr/>
        </p:nvPicPr>
        <p:blipFill>
          <a:blip r:embed="rId2">
            <a:extLst/>
          </a:blip>
          <a:stretch>
            <a:fillRect/>
          </a:stretch>
        </p:blipFill>
        <p:spPr>
          <a:xfrm>
            <a:off x="10421" y="855452"/>
            <a:ext cx="12983958" cy="8042696"/>
          </a:xfrm>
          <a:prstGeom prst="rect">
            <a:avLst/>
          </a:prstGeom>
          <a:ln w="12700">
            <a:miter lim="400000"/>
          </a:ln>
        </p:spPr>
      </p:pic>
      <p:sp>
        <p:nvSpPr>
          <p:cNvPr id="41" name="Shape 41"/>
          <p:cNvSpPr/>
          <p:nvPr/>
        </p:nvSpPr>
        <p:spPr>
          <a:xfrm>
            <a:off x="64346" y="975342"/>
            <a:ext cx="3513561" cy="1600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9000">
                <a:solidFill>
                  <a:srgbClr val="000000"/>
                </a:solidFill>
                <a:latin typeface="Marker Felt"/>
                <a:ea typeface="Marker Felt"/>
                <a:cs typeface="Marker Felt"/>
                <a:sym typeface="Marker Felt"/>
              </a:defRPr>
            </a:lvl1pPr>
          </a:lstStyle>
          <a:p>
            <a:pPr lvl="0">
              <a:defRPr sz="1800"/>
            </a:pPr>
            <a:r>
              <a:rPr sz="9000"/>
              <a:t>Tribe:</a:t>
            </a:r>
          </a:p>
        </p:txBody>
      </p:sp>
      <p:sp>
        <p:nvSpPr>
          <p:cNvPr id="42" name="Shape 42"/>
          <p:cNvSpPr/>
          <p:nvPr/>
        </p:nvSpPr>
        <p:spPr>
          <a:xfrm>
            <a:off x="3448792" y="1051542"/>
            <a:ext cx="8691116" cy="1447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000">
                <a:solidFill>
                  <a:srgbClr val="000000"/>
                </a:solidFill>
                <a:latin typeface="Marker Felt"/>
                <a:ea typeface="Marker Felt"/>
                <a:cs typeface="Marker Felt"/>
                <a:sym typeface="Marker Felt"/>
              </a:defRPr>
            </a:lvl1pPr>
          </a:lstStyle>
          <a:p>
            <a:pPr lvl="0">
              <a:defRPr sz="1800"/>
            </a:pPr>
            <a:r>
              <a:rPr sz="4000"/>
              <a:t>Societies organized largely on the basis of social, especially familial, groups</a:t>
            </a:r>
          </a:p>
        </p:txBody>
      </p:sp>
      <p:sp>
        <p:nvSpPr>
          <p:cNvPr id="43" name="Shape 43"/>
          <p:cNvSpPr/>
          <p:nvPr/>
        </p:nvSpPr>
        <p:spPr>
          <a:xfrm>
            <a:off x="2351000" y="2743199"/>
            <a:ext cx="8302800"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Nuclear family </a:t>
            </a:r>
          </a:p>
        </p:txBody>
      </p:sp>
      <p:sp>
        <p:nvSpPr>
          <p:cNvPr id="44" name="Shape 44"/>
          <p:cNvSpPr/>
          <p:nvPr/>
        </p:nvSpPr>
        <p:spPr>
          <a:xfrm>
            <a:off x="2351000" y="3799084"/>
            <a:ext cx="8302800"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Extended family </a:t>
            </a:r>
          </a:p>
        </p:txBody>
      </p:sp>
      <p:sp>
        <p:nvSpPr>
          <p:cNvPr id="45" name="Shape 45"/>
          <p:cNvSpPr/>
          <p:nvPr/>
        </p:nvSpPr>
        <p:spPr>
          <a:xfrm>
            <a:off x="2351000" y="4880280"/>
            <a:ext cx="8302800"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Age-sets</a:t>
            </a:r>
          </a:p>
        </p:txBody>
      </p:sp>
      <p:sp>
        <p:nvSpPr>
          <p:cNvPr id="46" name="Shape 46"/>
          <p:cNvSpPr/>
          <p:nvPr/>
        </p:nvSpPr>
        <p:spPr>
          <a:xfrm>
            <a:off x="2351000" y="6114826"/>
            <a:ext cx="10259611"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701842" lvl="0" indent="-701842" algn="l">
              <a:buSzPct val="75000"/>
              <a:buChar char="•"/>
              <a:defRPr sz="1800">
                <a:solidFill>
                  <a:srgbClr val="000000"/>
                </a:solidFill>
              </a:defRPr>
            </a:pPr>
            <a:r>
              <a:rPr sz="6000">
                <a:latin typeface="Marker Felt"/>
                <a:ea typeface="Marker Felt"/>
                <a:cs typeface="Marker Felt"/>
                <a:sym typeface="Marker Felt"/>
              </a:rPr>
              <a:t>Clan:</a:t>
            </a:r>
            <a:r>
              <a:rPr sz="5000">
                <a:latin typeface="Marker Felt"/>
                <a:ea typeface="Marker Felt"/>
                <a:cs typeface="Marker Felt"/>
                <a:sym typeface="Marker Felt"/>
              </a:rPr>
              <a:t> United by perceived kinship</a:t>
            </a:r>
          </a:p>
        </p:txBody>
      </p:sp>
      <p:sp>
        <p:nvSpPr>
          <p:cNvPr id="47" name="Shape 47"/>
          <p:cNvSpPr/>
          <p:nvPr/>
        </p:nvSpPr>
        <p:spPr>
          <a:xfrm>
            <a:off x="2351000" y="7349373"/>
            <a:ext cx="8302800"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Lineage - ancestry</a:t>
            </a:r>
          </a:p>
        </p:txBody>
      </p:sp>
      <p:pic>
        <p:nvPicPr>
          <p:cNvPr id="48" name="AEB8AAC7-DE8B-4E6E-A540-959B3A2CE584-L0-001.jpeg"/>
          <p:cNvPicPr/>
          <p:nvPr/>
        </p:nvPicPr>
        <p:blipFill>
          <a:blip r:embed="rId3">
            <a:extLst/>
          </a:blip>
          <a:stretch>
            <a:fillRect/>
          </a:stretch>
        </p:blipFill>
        <p:spPr>
          <a:xfrm>
            <a:off x="3618493" y="2242561"/>
            <a:ext cx="5767813" cy="5275438"/>
          </a:xfrm>
          <a:prstGeom prst="rect">
            <a:avLst/>
          </a:prstGeom>
          <a:ln w="12700">
            <a:miter lim="400000"/>
          </a:ln>
        </p:spPr>
      </p:pic>
      <p:pic>
        <p:nvPicPr>
          <p:cNvPr id="49" name="B3A6A10A-CFE7-4A07-97E6-6C6CA32BC735-L0-001.jpeg"/>
          <p:cNvPicPr/>
          <p:nvPr/>
        </p:nvPicPr>
        <p:blipFill>
          <a:blip r:embed="rId4">
            <a:extLst/>
          </a:blip>
          <a:stretch>
            <a:fillRect/>
          </a:stretch>
        </p:blipFill>
        <p:spPr>
          <a:xfrm>
            <a:off x="2143579" y="1611164"/>
            <a:ext cx="8717642" cy="6538232"/>
          </a:xfrm>
          <a:prstGeom prst="rect">
            <a:avLst/>
          </a:prstGeom>
          <a:ln w="12700">
            <a:miter lim="400000"/>
          </a:ln>
        </p:spPr>
      </p:pic>
      <p:pic>
        <p:nvPicPr>
          <p:cNvPr id="50" name="3D39D680-F8D9-4B61-894D-C5F5DC146221-L0-001.jpeg"/>
          <p:cNvPicPr/>
          <p:nvPr/>
        </p:nvPicPr>
        <p:blipFill>
          <a:blip r:embed="rId5">
            <a:extLst/>
          </a:blip>
          <a:stretch>
            <a:fillRect/>
          </a:stretch>
        </p:blipFill>
        <p:spPr>
          <a:xfrm>
            <a:off x="2162999" y="1625729"/>
            <a:ext cx="8678802" cy="6509102"/>
          </a:xfrm>
          <a:prstGeom prst="rect">
            <a:avLst/>
          </a:prstGeom>
          <a:ln w="12700">
            <a:miter lim="400000"/>
          </a:ln>
        </p:spPr>
      </p:pic>
      <p:pic>
        <p:nvPicPr>
          <p:cNvPr id="51" name="AE36472A-9872-4E81-999B-0F23ADBCF8B4-L0-001.jpeg"/>
          <p:cNvPicPr/>
          <p:nvPr/>
        </p:nvPicPr>
        <p:blipFill>
          <a:blip r:embed="rId6">
            <a:extLst/>
          </a:blip>
          <a:stretch>
            <a:fillRect/>
          </a:stretch>
        </p:blipFill>
        <p:spPr>
          <a:xfrm>
            <a:off x="2121048" y="1488265"/>
            <a:ext cx="8762704" cy="6784030"/>
          </a:xfrm>
          <a:prstGeom prst="rect">
            <a:avLst/>
          </a:prstGeom>
          <a:ln w="12700">
            <a:miter lim="400000"/>
          </a:ln>
        </p:spPr>
      </p:pic>
      <p:pic>
        <p:nvPicPr>
          <p:cNvPr id="52" name="4C608FCF-3E0A-4E4C-93F0-EF648BE9A416-L0-001.jpeg"/>
          <p:cNvPicPr/>
          <p:nvPr/>
        </p:nvPicPr>
        <p:blipFill>
          <a:blip r:embed="rId7">
            <a:extLst/>
          </a:blip>
          <a:stretch>
            <a:fillRect/>
          </a:stretch>
        </p:blipFill>
        <p:spPr>
          <a:xfrm>
            <a:off x="1442966" y="1772342"/>
            <a:ext cx="10118868" cy="621587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48"/>
                                        </p:tgtEl>
                                        <p:attrNameLst>
                                          <p:attrName>style.visibility</p:attrName>
                                        </p:attrNameLst>
                                      </p:cBhvr>
                                      <p:to>
                                        <p:strVal val="visible"/>
                                      </p:to>
                                    </p:set>
                                    <p:animEffect transition="in" filter="fade">
                                      <p:cBhvr>
                                        <p:cTn id="7" dur="1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2" nodeType="clickEffect">
                                  <p:stCondLst>
                                    <p:cond delay="0"/>
                                  </p:stCondLst>
                                  <p:iterate>
                                    <p:tmAbs val="0"/>
                                  </p:iterate>
                                  <p:childTnLst>
                                    <p:animEffect transition="out" filter="fade">
                                      <p:cBhvr>
                                        <p:cTn id="11" dur="1000" fill="hold"/>
                                        <p:tgtEl>
                                          <p:spTgt spid="48"/>
                                        </p:tgtEl>
                                      </p:cBhvr>
                                    </p:animEffect>
                                    <p:set>
                                      <p:cBhvr>
                                        <p:cTn id="12" fill="hold">
                                          <p:stCondLst>
                                            <p:cond delay="999"/>
                                          </p:stCondLst>
                                        </p:cTn>
                                        <p:tgtEl>
                                          <p:spTgt spid="4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3" nodeType="clickEffect">
                                  <p:stCondLst>
                                    <p:cond delay="0"/>
                                  </p:stCondLst>
                                  <p:iterate>
                                    <p:tmAbs val="0"/>
                                  </p:iterate>
                                  <p:childTnLst>
                                    <p:set>
                                      <p:cBhvr>
                                        <p:cTn id="16" fill="hold"/>
                                        <p:tgtEl>
                                          <p:spTgt spid="49"/>
                                        </p:tgtEl>
                                        <p:attrNameLst>
                                          <p:attrName>style.visibility</p:attrName>
                                        </p:attrNameLst>
                                      </p:cBhvr>
                                      <p:to>
                                        <p:strVal val="visible"/>
                                      </p:to>
                                    </p:set>
                                    <p:animEffect transition="in" filter="fade">
                                      <p:cBhvr>
                                        <p:cTn id="17" dur="1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4" nodeType="clickEffect">
                                  <p:stCondLst>
                                    <p:cond delay="0"/>
                                  </p:stCondLst>
                                  <p:iterate>
                                    <p:tmAbs val="0"/>
                                  </p:iterate>
                                  <p:childTnLst>
                                    <p:animEffect transition="out" filter="fade">
                                      <p:cBhvr>
                                        <p:cTn id="21" dur="1500" fill="hold"/>
                                        <p:tgtEl>
                                          <p:spTgt spid="49"/>
                                        </p:tgtEl>
                                      </p:cBhvr>
                                    </p:animEffect>
                                    <p:set>
                                      <p:cBhvr>
                                        <p:cTn id="22" fill="hold">
                                          <p:stCondLst>
                                            <p:cond delay="1499"/>
                                          </p:stCondLst>
                                        </p:cTn>
                                        <p:tgtEl>
                                          <p:spTgt spid="4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5" nodeType="clickEffect">
                                  <p:stCondLst>
                                    <p:cond delay="0"/>
                                  </p:stCondLst>
                                  <p:iterate>
                                    <p:tmAbs val="0"/>
                                  </p:iterate>
                                  <p:childTnLst>
                                    <p:set>
                                      <p:cBhvr>
                                        <p:cTn id="26" fill="hold"/>
                                        <p:tgtEl>
                                          <p:spTgt spid="50"/>
                                        </p:tgtEl>
                                        <p:attrNameLst>
                                          <p:attrName>style.visibility</p:attrName>
                                        </p:attrNameLst>
                                      </p:cBhvr>
                                      <p:to>
                                        <p:strVal val="visible"/>
                                      </p:to>
                                    </p:set>
                                    <p:animEffect transition="in" filter="fade">
                                      <p:cBhvr>
                                        <p:cTn id="27" dur="1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6" nodeType="clickEffect">
                                  <p:stCondLst>
                                    <p:cond delay="0"/>
                                  </p:stCondLst>
                                  <p:iterate>
                                    <p:tmAbs val="0"/>
                                  </p:iterate>
                                  <p:childTnLst>
                                    <p:animEffect transition="out" filter="fade">
                                      <p:cBhvr>
                                        <p:cTn id="31" dur="1500" fill="hold"/>
                                        <p:tgtEl>
                                          <p:spTgt spid="50"/>
                                        </p:tgtEl>
                                      </p:cBhvr>
                                    </p:animEffect>
                                    <p:set>
                                      <p:cBhvr>
                                        <p:cTn id="32" fill="hold">
                                          <p:stCondLst>
                                            <p:cond delay="1499"/>
                                          </p:stCondLst>
                                        </p:cTn>
                                        <p:tgtEl>
                                          <p:spTgt spid="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7" nodeType="clickEffect">
                                  <p:stCondLst>
                                    <p:cond delay="0"/>
                                  </p:stCondLst>
                                  <p:iterate>
                                    <p:tmAbs val="0"/>
                                  </p:iterate>
                                  <p:childTnLst>
                                    <p:set>
                                      <p:cBhvr>
                                        <p:cTn id="36" fill="hold"/>
                                        <p:tgtEl>
                                          <p:spTgt spid="51"/>
                                        </p:tgtEl>
                                        <p:attrNameLst>
                                          <p:attrName>style.visibility</p:attrName>
                                        </p:attrNameLst>
                                      </p:cBhvr>
                                      <p:to>
                                        <p:strVal val="visible"/>
                                      </p:to>
                                    </p:set>
                                    <p:animEffect transition="in" filter="fade">
                                      <p:cBhvr>
                                        <p:cTn id="37" dur="1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8" nodeType="clickEffect">
                                  <p:stCondLst>
                                    <p:cond delay="0"/>
                                  </p:stCondLst>
                                  <p:iterate>
                                    <p:tmAbs val="0"/>
                                  </p:iterate>
                                  <p:childTnLst>
                                    <p:animEffect transition="out" filter="fade">
                                      <p:cBhvr>
                                        <p:cTn id="41" dur="1500" fill="hold"/>
                                        <p:tgtEl>
                                          <p:spTgt spid="51"/>
                                        </p:tgtEl>
                                      </p:cBhvr>
                                    </p:animEffect>
                                    <p:set>
                                      <p:cBhvr>
                                        <p:cTn id="42" fill="hold">
                                          <p:stCondLst>
                                            <p:cond delay="1499"/>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9" nodeType="clickEffect">
                                  <p:stCondLst>
                                    <p:cond delay="0"/>
                                  </p:stCondLst>
                                  <p:iterate>
                                    <p:tmAbs val="0"/>
                                  </p:iterate>
                                  <p:childTnLst>
                                    <p:set>
                                      <p:cBhvr>
                                        <p:cTn id="46" fill="hold"/>
                                        <p:tgtEl>
                                          <p:spTgt spid="52"/>
                                        </p:tgtEl>
                                        <p:attrNameLst>
                                          <p:attrName>style.visibility</p:attrName>
                                        </p:attrNameLst>
                                      </p:cBhvr>
                                      <p:to>
                                        <p:strVal val="visible"/>
                                      </p:to>
                                    </p:set>
                                    <p:animEffect transition="in" filter="fade">
                                      <p:cBhvr>
                                        <p:cTn id="47" dur="125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0" nodeType="clickEffect">
                                  <p:stCondLst>
                                    <p:cond delay="0"/>
                                  </p:stCondLst>
                                  <p:iterate>
                                    <p:tmAbs val="0"/>
                                  </p:iterate>
                                  <p:childTnLst>
                                    <p:animEffect transition="out" filter="fade">
                                      <p:cBhvr>
                                        <p:cTn id="51" dur="1500" fill="hold"/>
                                        <p:tgtEl>
                                          <p:spTgt spid="52"/>
                                        </p:tgtEl>
                                      </p:cBhvr>
                                    </p:animEffect>
                                    <p:set>
                                      <p:cBhvr>
                                        <p:cTn id="52" fill="hold">
                                          <p:stCondLst>
                                            <p:cond delay="1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1" animBg="1" advAuto="0"/>
      <p:bldP spid="48" grpId="2" animBg="1" advAuto="0"/>
      <p:bldP spid="49" grpId="3" animBg="1" advAuto="0"/>
      <p:bldP spid="49" grpId="4" animBg="1" advAuto="0"/>
      <p:bldP spid="50" grpId="5" animBg="1" advAuto="0"/>
      <p:bldP spid="50" grpId="6" animBg="1" advAuto="0"/>
      <p:bldP spid="51" grpId="7" animBg="1" advAuto="0"/>
      <p:bldP spid="51" grpId="8" animBg="1" advAuto="0"/>
      <p:bldP spid="52" grpId="9" animBg="1" advAuto="0"/>
      <p:bldP spid="52" grpId="1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9C48FBDF-F73C-4B75-B96C-022A9ABCADC7-L0-001.jpeg"/>
          <p:cNvPicPr/>
          <p:nvPr/>
        </p:nvPicPr>
        <p:blipFill>
          <a:blip r:embed="rId2">
            <a:extLst/>
          </a:blip>
          <a:stretch>
            <a:fillRect/>
          </a:stretch>
        </p:blipFill>
        <p:spPr>
          <a:xfrm>
            <a:off x="10421" y="855452"/>
            <a:ext cx="12983958" cy="8042696"/>
          </a:xfrm>
          <a:prstGeom prst="rect">
            <a:avLst/>
          </a:prstGeom>
          <a:ln w="12700">
            <a:miter lim="400000"/>
          </a:ln>
        </p:spPr>
      </p:pic>
      <p:grpSp>
        <p:nvGrpSpPr>
          <p:cNvPr id="59" name="Group 59"/>
          <p:cNvGrpSpPr/>
          <p:nvPr/>
        </p:nvGrpSpPr>
        <p:grpSpPr>
          <a:xfrm>
            <a:off x="1540104" y="636516"/>
            <a:ext cx="9924592" cy="7927523"/>
            <a:chOff x="0" y="0"/>
            <a:chExt cx="9924591" cy="7927521"/>
          </a:xfrm>
        </p:grpSpPr>
        <p:sp>
          <p:nvSpPr>
            <p:cNvPr id="55" name="Shape 55"/>
            <p:cNvSpPr/>
            <p:nvPr/>
          </p:nvSpPr>
          <p:spPr>
            <a:xfrm>
              <a:off x="0" y="106596"/>
              <a:ext cx="3033875" cy="1600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9000" u="sng">
                  <a:solidFill>
                    <a:srgbClr val="000000"/>
                  </a:solidFill>
                  <a:latin typeface="Marker Felt"/>
                  <a:ea typeface="Marker Felt"/>
                  <a:cs typeface="Marker Felt"/>
                  <a:sym typeface="Marker Felt"/>
                </a:defRPr>
              </a:lvl1pPr>
            </a:lstStyle>
            <a:p>
              <a:pPr lvl="0">
                <a:defRPr sz="1800" u="none"/>
              </a:pPr>
              <a:r>
                <a:rPr sz="9000" u="sng"/>
                <a:t>Pros</a:t>
              </a:r>
            </a:p>
          </p:txBody>
        </p:sp>
        <p:sp>
          <p:nvSpPr>
            <p:cNvPr id="56" name="Shape 56"/>
            <p:cNvSpPr/>
            <p:nvPr/>
          </p:nvSpPr>
          <p:spPr>
            <a:xfrm>
              <a:off x="6890716" y="0"/>
              <a:ext cx="3033876" cy="1600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9000" u="sng">
                  <a:solidFill>
                    <a:srgbClr val="000000"/>
                  </a:solidFill>
                  <a:latin typeface="Marker Felt"/>
                  <a:ea typeface="Marker Felt"/>
                  <a:cs typeface="Marker Felt"/>
                  <a:sym typeface="Marker Felt"/>
                </a:defRPr>
              </a:lvl1pPr>
            </a:lstStyle>
            <a:p>
              <a:pPr lvl="0">
                <a:defRPr sz="1800" u="none"/>
              </a:pPr>
              <a:r>
                <a:rPr sz="9000" u="sng"/>
                <a:t>Cons</a:t>
              </a:r>
            </a:p>
          </p:txBody>
        </p:sp>
        <p:pic>
          <p:nvPicPr>
            <p:cNvPr id="57" name="Picture 56"/>
            <p:cNvPicPr/>
            <p:nvPr/>
          </p:nvPicPr>
          <p:blipFill>
            <a:blip r:embed="rId3">
              <a:extLst/>
            </a:blip>
            <a:stretch>
              <a:fillRect/>
            </a:stretch>
          </p:blipFill>
          <p:spPr>
            <a:xfrm rot="16200000">
              <a:off x="1058800" y="4081533"/>
              <a:ext cx="7374477" cy="317501"/>
            </a:xfrm>
            <a:prstGeom prst="rect">
              <a:avLst/>
            </a:prstGeom>
            <a:effectLst/>
          </p:spPr>
        </p:pic>
      </p:grpSp>
      <p:grpSp>
        <p:nvGrpSpPr>
          <p:cNvPr id="64" name="Group 64"/>
          <p:cNvGrpSpPr/>
          <p:nvPr/>
        </p:nvGrpSpPr>
        <p:grpSpPr>
          <a:xfrm>
            <a:off x="7122572" y="2177053"/>
            <a:ext cx="5500828" cy="4373493"/>
            <a:chOff x="0" y="0"/>
            <a:chExt cx="5500827" cy="4373491"/>
          </a:xfrm>
        </p:grpSpPr>
        <p:sp>
          <p:nvSpPr>
            <p:cNvPr id="60" name="Shape 60"/>
            <p:cNvSpPr/>
            <p:nvPr/>
          </p:nvSpPr>
          <p:spPr>
            <a:xfrm>
              <a:off x="0" y="0"/>
              <a:ext cx="5500828" cy="144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marL="467894" indent="-467894" algn="l">
                <a:buSzPct val="75000"/>
                <a:buChar char="•"/>
                <a:defRPr sz="4000">
                  <a:solidFill>
                    <a:srgbClr val="000000"/>
                  </a:solidFill>
                  <a:latin typeface="Marker Felt"/>
                  <a:ea typeface="Marker Felt"/>
                  <a:cs typeface="Marker Felt"/>
                  <a:sym typeface="Marker Felt"/>
                </a:defRPr>
              </a:lvl1pPr>
            </a:lstStyle>
            <a:p>
              <a:pPr lvl="0">
                <a:defRPr sz="1800"/>
              </a:pPr>
              <a:r>
                <a:rPr sz="4000"/>
                <a:t>Tribe more important then nation</a:t>
              </a:r>
            </a:p>
          </p:txBody>
        </p:sp>
        <p:sp>
          <p:nvSpPr>
            <p:cNvPr id="61" name="Shape 61"/>
            <p:cNvSpPr/>
            <p:nvPr/>
          </p:nvSpPr>
          <p:spPr>
            <a:xfrm>
              <a:off x="0" y="2623561"/>
              <a:ext cx="5500828" cy="774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marL="467894" indent="-467894" algn="l">
                <a:buSzPct val="75000"/>
                <a:buChar char="•"/>
                <a:defRPr sz="4000">
                  <a:solidFill>
                    <a:srgbClr val="000000"/>
                  </a:solidFill>
                  <a:latin typeface="Marker Felt"/>
                  <a:ea typeface="Marker Felt"/>
                  <a:cs typeface="Marker Felt"/>
                  <a:sym typeface="Marker Felt"/>
                </a:defRPr>
              </a:lvl1pPr>
            </a:lstStyle>
            <a:p>
              <a:pPr lvl="0">
                <a:defRPr sz="1800"/>
              </a:pPr>
              <a:r>
                <a:rPr sz="4000"/>
                <a:t>Communication</a:t>
              </a:r>
            </a:p>
          </p:txBody>
        </p:sp>
        <p:sp>
          <p:nvSpPr>
            <p:cNvPr id="62" name="Shape 62"/>
            <p:cNvSpPr/>
            <p:nvPr/>
          </p:nvSpPr>
          <p:spPr>
            <a:xfrm>
              <a:off x="0" y="1648330"/>
              <a:ext cx="5500828" cy="774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marL="467894" indent="-467894" algn="l">
                <a:buSzPct val="75000"/>
                <a:buChar char="•"/>
                <a:defRPr sz="4000">
                  <a:solidFill>
                    <a:srgbClr val="000000"/>
                  </a:solidFill>
                  <a:latin typeface="Marker Felt"/>
                  <a:ea typeface="Marker Felt"/>
                  <a:cs typeface="Marker Felt"/>
                  <a:sym typeface="Marker Felt"/>
                </a:defRPr>
              </a:lvl1pPr>
            </a:lstStyle>
            <a:p>
              <a:pPr lvl="0">
                <a:defRPr sz="1800"/>
              </a:pPr>
              <a:r>
                <a:rPr sz="4000"/>
                <a:t>Civil/Tribal warfare</a:t>
              </a:r>
            </a:p>
          </p:txBody>
        </p:sp>
        <p:sp>
          <p:nvSpPr>
            <p:cNvPr id="63" name="Shape 63"/>
            <p:cNvSpPr/>
            <p:nvPr/>
          </p:nvSpPr>
          <p:spPr>
            <a:xfrm>
              <a:off x="0" y="3598791"/>
              <a:ext cx="5500828" cy="774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marL="467894" indent="-467894" algn="l">
                <a:buSzPct val="75000"/>
                <a:buChar char="•"/>
                <a:defRPr sz="4000">
                  <a:solidFill>
                    <a:srgbClr val="000000"/>
                  </a:solidFill>
                  <a:latin typeface="Marker Felt"/>
                  <a:ea typeface="Marker Felt"/>
                  <a:cs typeface="Marker Felt"/>
                  <a:sym typeface="Marker Felt"/>
                </a:defRPr>
              </a:lvl1pPr>
            </a:lstStyle>
            <a:p>
              <a:pPr lvl="0">
                <a:defRPr sz="1800"/>
              </a:pPr>
              <a:r>
                <a:rPr sz="4000"/>
                <a:t>Nepotism - favoritism</a:t>
              </a:r>
            </a:p>
          </p:txBody>
        </p:sp>
      </p:grpSp>
      <p:grpSp>
        <p:nvGrpSpPr>
          <p:cNvPr id="70" name="Group 70"/>
          <p:cNvGrpSpPr/>
          <p:nvPr/>
        </p:nvGrpSpPr>
        <p:grpSpPr>
          <a:xfrm>
            <a:off x="231855" y="2224269"/>
            <a:ext cx="5500828" cy="5623209"/>
            <a:chOff x="0" y="0"/>
            <a:chExt cx="5500827" cy="5623207"/>
          </a:xfrm>
        </p:grpSpPr>
        <p:sp>
          <p:nvSpPr>
            <p:cNvPr id="65" name="Shape 65"/>
            <p:cNvSpPr/>
            <p:nvPr/>
          </p:nvSpPr>
          <p:spPr>
            <a:xfrm>
              <a:off x="0" y="-1"/>
              <a:ext cx="5500828" cy="774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marL="467894" indent="-467894" algn="l">
                <a:buSzPct val="75000"/>
                <a:buChar char="•"/>
                <a:defRPr sz="4000">
                  <a:solidFill>
                    <a:srgbClr val="000000"/>
                  </a:solidFill>
                  <a:latin typeface="Marker Felt"/>
                  <a:ea typeface="Marker Felt"/>
                  <a:cs typeface="Marker Felt"/>
                  <a:sym typeface="Marker Felt"/>
                </a:defRPr>
              </a:lvl1pPr>
            </a:lstStyle>
            <a:p>
              <a:pPr lvl="0">
                <a:defRPr sz="1800"/>
              </a:pPr>
              <a:r>
                <a:rPr sz="4000"/>
                <a:t>Tribal unity, loyalty</a:t>
              </a:r>
            </a:p>
          </p:txBody>
        </p:sp>
        <p:sp>
          <p:nvSpPr>
            <p:cNvPr id="66" name="Shape 66"/>
            <p:cNvSpPr/>
            <p:nvPr/>
          </p:nvSpPr>
          <p:spPr>
            <a:xfrm>
              <a:off x="0" y="719364"/>
              <a:ext cx="5500828" cy="144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marL="467894" indent="-467894" algn="l">
                <a:buSzPct val="75000"/>
                <a:buChar char="•"/>
                <a:defRPr sz="4000">
                  <a:solidFill>
                    <a:srgbClr val="000000"/>
                  </a:solidFill>
                  <a:latin typeface="Marker Felt"/>
                  <a:ea typeface="Marker Felt"/>
                  <a:cs typeface="Marker Felt"/>
                  <a:sym typeface="Marker Felt"/>
                </a:defRPr>
              </a:lvl1pPr>
            </a:lstStyle>
            <a:p>
              <a:pPr lvl="0">
                <a:defRPr sz="1800"/>
              </a:pPr>
              <a:r>
                <a:rPr sz="4000"/>
                <a:t>Good of the tribe comes ahead of the individual</a:t>
              </a:r>
            </a:p>
          </p:txBody>
        </p:sp>
        <p:sp>
          <p:nvSpPr>
            <p:cNvPr id="67" name="Shape 67"/>
            <p:cNvSpPr/>
            <p:nvPr/>
          </p:nvSpPr>
          <p:spPr>
            <a:xfrm>
              <a:off x="0" y="2080911"/>
              <a:ext cx="5500828" cy="144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marL="467894" indent="-467894" algn="l">
                <a:buSzPct val="75000"/>
                <a:buChar char="•"/>
                <a:defRPr sz="4000">
                  <a:solidFill>
                    <a:srgbClr val="000000"/>
                  </a:solidFill>
                  <a:latin typeface="Marker Felt"/>
                  <a:ea typeface="Marker Felt"/>
                  <a:cs typeface="Marker Felt"/>
                  <a:sym typeface="Marker Felt"/>
                </a:defRPr>
              </a:lvl1pPr>
            </a:lstStyle>
            <a:p>
              <a:pPr lvl="0">
                <a:defRPr sz="1800"/>
              </a:pPr>
              <a:r>
                <a:rPr sz="4000"/>
                <a:t>Strong traditions, culture, religion</a:t>
              </a:r>
            </a:p>
          </p:txBody>
        </p:sp>
        <p:sp>
          <p:nvSpPr>
            <p:cNvPr id="68" name="Shape 68"/>
            <p:cNvSpPr/>
            <p:nvPr/>
          </p:nvSpPr>
          <p:spPr>
            <a:xfrm>
              <a:off x="0" y="3490879"/>
              <a:ext cx="5500828" cy="144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marL="467894" indent="-467894" algn="l">
                <a:buSzPct val="75000"/>
                <a:buChar char="•"/>
                <a:defRPr sz="4000">
                  <a:solidFill>
                    <a:srgbClr val="000000"/>
                  </a:solidFill>
                  <a:latin typeface="Marker Felt"/>
                  <a:ea typeface="Marker Felt"/>
                  <a:cs typeface="Marker Felt"/>
                  <a:sym typeface="Marker Felt"/>
                </a:defRPr>
              </a:lvl1pPr>
            </a:lstStyle>
            <a:p>
              <a:pPr lvl="0">
                <a:defRPr sz="1800"/>
              </a:pPr>
              <a:r>
                <a:rPr sz="4000"/>
                <a:t>Honor and respect for ancestors</a:t>
              </a:r>
            </a:p>
          </p:txBody>
        </p:sp>
        <p:sp>
          <p:nvSpPr>
            <p:cNvPr id="69" name="Shape 69"/>
            <p:cNvSpPr/>
            <p:nvPr/>
          </p:nvSpPr>
          <p:spPr>
            <a:xfrm>
              <a:off x="0" y="4848507"/>
              <a:ext cx="5500828" cy="774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marL="467894" indent="-467894" algn="l">
                <a:buSzPct val="75000"/>
                <a:buChar char="•"/>
                <a:defRPr sz="4000">
                  <a:solidFill>
                    <a:srgbClr val="000000"/>
                  </a:solidFill>
                  <a:latin typeface="Marker Felt"/>
                  <a:ea typeface="Marker Felt"/>
                  <a:cs typeface="Marker Felt"/>
                  <a:sym typeface="Marker Felt"/>
                </a:defRPr>
              </a:lvl1pPr>
            </a:lstStyle>
            <a:p>
              <a:pPr lvl="0">
                <a:defRPr sz="1800"/>
              </a:pPr>
              <a:r>
                <a:rPr sz="4000"/>
                <a:t>Simple government</a:t>
              </a:r>
            </a:p>
          </p:txBody>
        </p:sp>
      </p:grpSp>
      <p:pic>
        <p:nvPicPr>
          <p:cNvPr id="71" name="2C49FA28-6D16-4169-A128-B22F51803E67-L0-001.png"/>
          <p:cNvPicPr/>
          <p:nvPr/>
        </p:nvPicPr>
        <p:blipFill>
          <a:blip r:embed="rId4">
            <a:extLst/>
          </a:blip>
          <a:stretch>
            <a:fillRect/>
          </a:stretch>
        </p:blipFill>
        <p:spPr>
          <a:xfrm>
            <a:off x="355600" y="1441450"/>
            <a:ext cx="12293600" cy="68707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71"/>
                                        </p:tgtEl>
                                        <p:attrNameLst>
                                          <p:attrName>style.visibility</p:attrName>
                                        </p:attrNameLst>
                                      </p:cBhvr>
                                      <p:to>
                                        <p:strVal val="visible"/>
                                      </p:to>
                                    </p:set>
                                    <p:anim calcmode="lin" valueType="num">
                                      <p:cBhvr>
                                        <p:cTn id="7" dur="1500" fill="hold"/>
                                        <p:tgtEl>
                                          <p:spTgt spid="71"/>
                                        </p:tgtEl>
                                        <p:attrNameLst>
                                          <p:attrName>ppt_x</p:attrName>
                                        </p:attrNameLst>
                                      </p:cBhvr>
                                      <p:tavLst>
                                        <p:tav tm="0">
                                          <p:val>
                                            <p:strVal val="#ppt_x"/>
                                          </p:val>
                                        </p:tav>
                                        <p:tav tm="100000">
                                          <p:val>
                                            <p:strVal val="#ppt_x"/>
                                          </p:val>
                                        </p:tav>
                                      </p:tavLst>
                                    </p:anim>
                                    <p:anim calcmode="lin" valueType="num">
                                      <p:cBhvr>
                                        <p:cTn id="8" dur="1500" fill="hold"/>
                                        <p:tgtEl>
                                          <p:spTgt spid="7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2" fill="hold" grpId="2" nodeType="clickEffect">
                                  <p:stCondLst>
                                    <p:cond delay="0"/>
                                  </p:stCondLst>
                                  <p:iterate>
                                    <p:tmAbs val="0"/>
                                  </p:iterate>
                                  <p:childTnLst>
                                    <p:animEffect transition="out" filter="dissolve(left)">
                                      <p:cBhvr>
                                        <p:cTn id="12" dur="1000" fill="hold"/>
                                        <p:tgtEl>
                                          <p:spTgt spid="71"/>
                                        </p:tgtEl>
                                      </p:cBhvr>
                                    </p:animEffect>
                                    <p:set>
                                      <p:cBhvr>
                                        <p:cTn id="13" fill="hold">
                                          <p:stCondLst>
                                            <p:cond delay="999"/>
                                          </p:stCondLst>
                                        </p:cTn>
                                        <p:tgtEl>
                                          <p:spTgt spid="7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3" nodeType="clickEffect">
                                  <p:stCondLst>
                                    <p:cond delay="0"/>
                                  </p:stCondLst>
                                  <p:iterate>
                                    <p:tmAbs val="0"/>
                                  </p:iterate>
                                  <p:childTnLst>
                                    <p:set>
                                      <p:cBhvr>
                                        <p:cTn id="17" fill="hold"/>
                                        <p:tgtEl>
                                          <p:spTgt spid="59"/>
                                        </p:tgtEl>
                                        <p:attrNameLst>
                                          <p:attrName>style.visibility</p:attrName>
                                        </p:attrNameLst>
                                      </p:cBhvr>
                                      <p:to>
                                        <p:strVal val="visible"/>
                                      </p:to>
                                    </p:set>
                                    <p:animEffect transition="in" filter="dissolve">
                                      <p:cBhvr>
                                        <p:cTn id="18" dur="1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4" nodeType="clickEffect">
                                  <p:stCondLst>
                                    <p:cond delay="0"/>
                                  </p:stCondLst>
                                  <p:iterate>
                                    <p:tmAbs val="0"/>
                                  </p:iterate>
                                  <p:childTnLst>
                                    <p:set>
                                      <p:cBhvr>
                                        <p:cTn id="22" fill="hold"/>
                                        <p:tgtEl>
                                          <p:spTgt spid="70"/>
                                        </p:tgtEl>
                                        <p:attrNameLst>
                                          <p:attrName>style.visibility</p:attrName>
                                        </p:attrNameLst>
                                      </p:cBhvr>
                                      <p:to>
                                        <p:strVal val="visible"/>
                                      </p:to>
                                    </p:set>
                                    <p:anim calcmode="lin" valueType="num">
                                      <p:cBhvr>
                                        <p:cTn id="23" dur="1500" fill="hold"/>
                                        <p:tgtEl>
                                          <p:spTgt spid="70"/>
                                        </p:tgtEl>
                                        <p:attrNameLst>
                                          <p:attrName>ppt_x</p:attrName>
                                        </p:attrNameLst>
                                      </p:cBhvr>
                                      <p:tavLst>
                                        <p:tav tm="0">
                                          <p:val>
                                            <p:strVal val="#ppt_x"/>
                                          </p:val>
                                        </p:tav>
                                        <p:tav tm="100000">
                                          <p:val>
                                            <p:strVal val="#ppt_x"/>
                                          </p:val>
                                        </p:tav>
                                      </p:tavLst>
                                    </p:anim>
                                    <p:anim calcmode="lin" valueType="num">
                                      <p:cBhvr>
                                        <p:cTn id="24" dur="1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5" nodeType="clickEffect">
                                  <p:stCondLst>
                                    <p:cond delay="0"/>
                                  </p:stCondLst>
                                  <p:iterate>
                                    <p:tmAbs val="0"/>
                                  </p:iterate>
                                  <p:childTnLst>
                                    <p:set>
                                      <p:cBhvr>
                                        <p:cTn id="28" fill="hold"/>
                                        <p:tgtEl>
                                          <p:spTgt spid="64"/>
                                        </p:tgtEl>
                                        <p:attrNameLst>
                                          <p:attrName>style.visibility</p:attrName>
                                        </p:attrNameLst>
                                      </p:cBhvr>
                                      <p:to>
                                        <p:strVal val="visible"/>
                                      </p:to>
                                    </p:set>
                                    <p:anim calcmode="lin" valueType="num">
                                      <p:cBhvr>
                                        <p:cTn id="29" dur="1500" fill="hold"/>
                                        <p:tgtEl>
                                          <p:spTgt spid="64"/>
                                        </p:tgtEl>
                                        <p:attrNameLst>
                                          <p:attrName>ppt_x</p:attrName>
                                        </p:attrNameLst>
                                      </p:cBhvr>
                                      <p:tavLst>
                                        <p:tav tm="0">
                                          <p:val>
                                            <p:strVal val="#ppt_x"/>
                                          </p:val>
                                        </p:tav>
                                        <p:tav tm="100000">
                                          <p:val>
                                            <p:strVal val="#ppt_x"/>
                                          </p:val>
                                        </p:tav>
                                      </p:tavLst>
                                    </p:anim>
                                    <p:anim calcmode="lin" valueType="num">
                                      <p:cBhvr>
                                        <p:cTn id="30" dur="15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3" animBg="1" advAuto="0"/>
      <p:bldP spid="64" grpId="5" animBg="1" advAuto="0"/>
      <p:bldP spid="70" grpId="4" animBg="1" advAuto="0"/>
      <p:bldP spid="71" grpId="1" animBg="1" advAuto="0"/>
      <p:bldP spid="71"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9C48FBDF-F73C-4B75-B96C-022A9ABCADC7-L0-001.jpeg"/>
          <p:cNvPicPr/>
          <p:nvPr/>
        </p:nvPicPr>
        <p:blipFill>
          <a:blip r:embed="rId2">
            <a:extLst/>
          </a:blip>
          <a:stretch>
            <a:fillRect/>
          </a:stretch>
        </p:blipFill>
        <p:spPr>
          <a:xfrm>
            <a:off x="10421" y="855452"/>
            <a:ext cx="12983958" cy="8042696"/>
          </a:xfrm>
          <a:prstGeom prst="rect">
            <a:avLst/>
          </a:prstGeom>
          <a:ln w="12700">
            <a:miter lim="400000"/>
          </a:ln>
        </p:spPr>
      </p:pic>
      <p:pic>
        <p:nvPicPr>
          <p:cNvPr id="74" name="ED52CA8B-FCDB-4CC8-8DE2-12CFE78C005C-L0-001.jpeg"/>
          <p:cNvPicPr/>
          <p:nvPr/>
        </p:nvPicPr>
        <p:blipFill>
          <a:blip r:embed="rId3">
            <a:extLst/>
          </a:blip>
          <a:stretch>
            <a:fillRect/>
          </a:stretch>
        </p:blipFill>
        <p:spPr>
          <a:xfrm>
            <a:off x="1054143" y="795353"/>
            <a:ext cx="10896514" cy="816289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9C48FBDF-F73C-4B75-B96C-022A9ABCADC7-L0-001.jpeg"/>
          <p:cNvPicPr/>
          <p:nvPr/>
        </p:nvPicPr>
        <p:blipFill>
          <a:blip r:embed="rId2">
            <a:extLst/>
          </a:blip>
          <a:stretch>
            <a:fillRect/>
          </a:stretch>
        </p:blipFill>
        <p:spPr>
          <a:xfrm>
            <a:off x="10421" y="855452"/>
            <a:ext cx="12983958" cy="8042696"/>
          </a:xfrm>
          <a:prstGeom prst="rect">
            <a:avLst/>
          </a:prstGeom>
          <a:ln w="12700">
            <a:miter lim="400000"/>
          </a:ln>
        </p:spPr>
      </p:pic>
      <p:sp>
        <p:nvSpPr>
          <p:cNvPr id="77" name="Shape 77"/>
          <p:cNvSpPr/>
          <p:nvPr/>
        </p:nvSpPr>
        <p:spPr>
          <a:xfrm>
            <a:off x="-103163" y="548955"/>
            <a:ext cx="8150518" cy="1600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9000">
                <a:solidFill>
                  <a:srgbClr val="000000"/>
                </a:solidFill>
                <a:latin typeface="Marker Felt"/>
                <a:ea typeface="Marker Felt"/>
                <a:cs typeface="Marker Felt"/>
                <a:sym typeface="Marker Felt"/>
              </a:defRPr>
            </a:lvl1pPr>
          </a:lstStyle>
          <a:p>
            <a:pPr lvl="0">
              <a:defRPr sz="1800"/>
            </a:pPr>
            <a:r>
              <a:rPr sz="9000"/>
              <a:t>African Religion</a:t>
            </a:r>
          </a:p>
        </p:txBody>
      </p:sp>
      <p:sp>
        <p:nvSpPr>
          <p:cNvPr id="78" name="Shape 78"/>
          <p:cNvSpPr/>
          <p:nvPr/>
        </p:nvSpPr>
        <p:spPr>
          <a:xfrm>
            <a:off x="6355991" y="7350742"/>
            <a:ext cx="8150519" cy="1600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9000">
                <a:solidFill>
                  <a:srgbClr val="000000"/>
                </a:solidFill>
                <a:latin typeface="Marker Felt"/>
                <a:ea typeface="Marker Felt"/>
                <a:cs typeface="Marker Felt"/>
                <a:sym typeface="Marker Felt"/>
              </a:defRPr>
            </a:lvl1pPr>
          </a:lstStyle>
          <a:p>
            <a:pPr lvl="0">
              <a:defRPr sz="1800"/>
            </a:pPr>
            <a:r>
              <a:rPr sz="9000"/>
              <a:t>Animism</a:t>
            </a:r>
          </a:p>
        </p:txBody>
      </p:sp>
      <p:grpSp>
        <p:nvGrpSpPr>
          <p:cNvPr id="81" name="Group 81"/>
          <p:cNvGrpSpPr/>
          <p:nvPr/>
        </p:nvGrpSpPr>
        <p:grpSpPr>
          <a:xfrm>
            <a:off x="2722079" y="2204528"/>
            <a:ext cx="7560642" cy="5699906"/>
            <a:chOff x="-304800" y="-304800"/>
            <a:chExt cx="7560641" cy="5699905"/>
          </a:xfrm>
        </p:grpSpPr>
        <p:pic>
          <p:nvPicPr>
            <p:cNvPr id="80" name="DA0E6F57-7943-40C5-8C5D-471E06489D3D-L0-001.jpeg"/>
            <p:cNvPicPr/>
            <p:nvPr/>
          </p:nvPicPr>
          <p:blipFill>
            <a:blip r:embed="rId3">
              <a:extLst/>
            </a:blip>
            <a:stretch>
              <a:fillRect/>
            </a:stretch>
          </p:blipFill>
          <p:spPr>
            <a:xfrm>
              <a:off x="0" y="0"/>
              <a:ext cx="6951042" cy="5039506"/>
            </a:xfrm>
            <a:prstGeom prst="rect">
              <a:avLst/>
            </a:prstGeom>
            <a:ln>
              <a:noFill/>
            </a:ln>
            <a:effectLst/>
          </p:spPr>
        </p:pic>
        <p:pic>
          <p:nvPicPr>
            <p:cNvPr id="79" name="Picture 78"/>
            <p:cNvPicPr/>
            <p:nvPr/>
          </p:nvPicPr>
          <p:blipFill>
            <a:blip r:embed="rId4">
              <a:extLst/>
            </a:blip>
            <a:stretch>
              <a:fillRect/>
            </a:stretch>
          </p:blipFill>
          <p:spPr>
            <a:xfrm>
              <a:off x="-304800" y="-304800"/>
              <a:ext cx="7560642" cy="5699906"/>
            </a:xfrm>
            <a:prstGeom prst="rect">
              <a:avLst/>
            </a:prstGeom>
            <a:effectLst/>
          </p:spPr>
        </p:pic>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9C48FBDF-F73C-4B75-B96C-022A9ABCADC7-L0-001.jpeg"/>
          <p:cNvPicPr/>
          <p:nvPr/>
        </p:nvPicPr>
        <p:blipFill>
          <a:blip r:embed="rId2">
            <a:extLst/>
          </a:blip>
          <a:stretch>
            <a:fillRect/>
          </a:stretch>
        </p:blipFill>
        <p:spPr>
          <a:xfrm>
            <a:off x="10421" y="855452"/>
            <a:ext cx="12983958" cy="8042696"/>
          </a:xfrm>
          <a:prstGeom prst="rect">
            <a:avLst/>
          </a:prstGeom>
          <a:ln w="12700">
            <a:miter lim="400000"/>
          </a:ln>
        </p:spPr>
      </p:pic>
      <p:sp>
        <p:nvSpPr>
          <p:cNvPr id="84" name="Shape 84"/>
          <p:cNvSpPr/>
          <p:nvPr/>
        </p:nvSpPr>
        <p:spPr>
          <a:xfrm>
            <a:off x="561475" y="885505"/>
            <a:ext cx="11881851" cy="3924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a:solidFill>
                  <a:srgbClr val="000000"/>
                </a:solidFill>
                <a:latin typeface="Helvetica"/>
                <a:ea typeface="Helvetica"/>
                <a:cs typeface="Helvetica"/>
                <a:sym typeface="Helvetica"/>
              </a:defRPr>
            </a:lvl1pPr>
          </a:lstStyle>
          <a:p>
            <a:pPr lvl="0">
              <a:defRPr sz="1800" b="0"/>
            </a:pPr>
            <a:r>
              <a:rPr sz="3600" b="1"/>
              <a:t>encompasses the belief that there is no separation between the spiritual and physical (or material) world, and souls or spirits exist, not only in humans, but also in some other animals, plants, rocks, geographic features such as mountains or rivers, or other entities of the natural environment, including thunder, wind, and shadows.</a:t>
            </a:r>
          </a:p>
        </p:txBody>
      </p:sp>
      <p:sp>
        <p:nvSpPr>
          <p:cNvPr id="85" name="Shape 85"/>
          <p:cNvSpPr/>
          <p:nvPr/>
        </p:nvSpPr>
        <p:spPr>
          <a:xfrm>
            <a:off x="201399" y="4704353"/>
            <a:ext cx="6224163"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Supreme creator </a:t>
            </a:r>
          </a:p>
        </p:txBody>
      </p:sp>
      <p:sp>
        <p:nvSpPr>
          <p:cNvPr id="86" name="Shape 86"/>
          <p:cNvSpPr/>
          <p:nvPr/>
        </p:nvSpPr>
        <p:spPr>
          <a:xfrm>
            <a:off x="201399" y="5694983"/>
            <a:ext cx="7419569"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Ancestor veneration </a:t>
            </a:r>
          </a:p>
        </p:txBody>
      </p:sp>
      <p:sp>
        <p:nvSpPr>
          <p:cNvPr id="87" name="Shape 87"/>
          <p:cNvSpPr/>
          <p:nvPr/>
        </p:nvSpPr>
        <p:spPr>
          <a:xfrm>
            <a:off x="186171" y="6715266"/>
            <a:ext cx="9414451"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Belief in magic and charms </a:t>
            </a:r>
          </a:p>
        </p:txBody>
      </p:sp>
      <p:sp>
        <p:nvSpPr>
          <p:cNvPr id="88" name="Shape 88"/>
          <p:cNvSpPr/>
          <p:nvPr/>
        </p:nvSpPr>
        <p:spPr>
          <a:xfrm>
            <a:off x="201399" y="7672361"/>
            <a:ext cx="12399159"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Mediator between tribe and Creator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85"/>
                                        </p:tgtEl>
                                        <p:attrNameLst>
                                          <p:attrName>style.visibility</p:attrName>
                                        </p:attrNameLst>
                                      </p:cBhvr>
                                      <p:to>
                                        <p:strVal val="visible"/>
                                      </p:to>
                                    </p:set>
                                    <p:anim calcmode="lin" valueType="num">
                                      <p:cBhvr>
                                        <p:cTn id="7" dur="2000" fill="hold"/>
                                        <p:tgtEl>
                                          <p:spTgt spid="85"/>
                                        </p:tgtEl>
                                        <p:attrNameLst>
                                          <p:attrName>ppt_x</p:attrName>
                                        </p:attrNameLst>
                                      </p:cBhvr>
                                      <p:tavLst>
                                        <p:tav tm="0">
                                          <p:val>
                                            <p:strVal val="0-#ppt_w/2"/>
                                          </p:val>
                                        </p:tav>
                                        <p:tav tm="100000">
                                          <p:val>
                                            <p:strVal val="#ppt_x"/>
                                          </p:val>
                                        </p:tav>
                                      </p:tavLst>
                                    </p:anim>
                                    <p:anim calcmode="lin" valueType="num">
                                      <p:cBhvr>
                                        <p:cTn id="8" dur="20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type="lt">
                                    <p:tmAbs val="0"/>
                                  </p:iterate>
                                  <p:childTnLst>
                                    <p:set>
                                      <p:cBhvr>
                                        <p:cTn id="12" fill="hold"/>
                                        <p:tgtEl>
                                          <p:spTgt spid="86"/>
                                        </p:tgtEl>
                                        <p:attrNameLst>
                                          <p:attrName>style.visibility</p:attrName>
                                        </p:attrNameLst>
                                      </p:cBhvr>
                                      <p:to>
                                        <p:strVal val="visible"/>
                                      </p:to>
                                    </p:set>
                                    <p:anim calcmode="lin" valueType="num">
                                      <p:cBhvr>
                                        <p:cTn id="13" dur="2000" fill="hold"/>
                                        <p:tgtEl>
                                          <p:spTgt spid="86"/>
                                        </p:tgtEl>
                                        <p:attrNameLst>
                                          <p:attrName>ppt_x</p:attrName>
                                        </p:attrNameLst>
                                      </p:cBhvr>
                                      <p:tavLst>
                                        <p:tav tm="0">
                                          <p:val>
                                            <p:strVal val="0-#ppt_w/2"/>
                                          </p:val>
                                        </p:tav>
                                        <p:tav tm="100000">
                                          <p:val>
                                            <p:strVal val="#ppt_x"/>
                                          </p:val>
                                        </p:tav>
                                      </p:tavLst>
                                    </p:anim>
                                    <p:anim calcmode="lin" valueType="num">
                                      <p:cBhvr>
                                        <p:cTn id="14" dur="20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type="lt">
                                    <p:tmAbs val="0"/>
                                  </p:iterate>
                                  <p:childTnLst>
                                    <p:set>
                                      <p:cBhvr>
                                        <p:cTn id="18" fill="hold"/>
                                        <p:tgtEl>
                                          <p:spTgt spid="87"/>
                                        </p:tgtEl>
                                        <p:attrNameLst>
                                          <p:attrName>style.visibility</p:attrName>
                                        </p:attrNameLst>
                                      </p:cBhvr>
                                      <p:to>
                                        <p:strVal val="visible"/>
                                      </p:to>
                                    </p:set>
                                    <p:anim calcmode="lin" valueType="num">
                                      <p:cBhvr>
                                        <p:cTn id="19" dur="2000" fill="hold"/>
                                        <p:tgtEl>
                                          <p:spTgt spid="87"/>
                                        </p:tgtEl>
                                        <p:attrNameLst>
                                          <p:attrName>ppt_x</p:attrName>
                                        </p:attrNameLst>
                                      </p:cBhvr>
                                      <p:tavLst>
                                        <p:tav tm="0">
                                          <p:val>
                                            <p:strVal val="0-#ppt_w/2"/>
                                          </p:val>
                                        </p:tav>
                                        <p:tav tm="100000">
                                          <p:val>
                                            <p:strVal val="#ppt_x"/>
                                          </p:val>
                                        </p:tav>
                                      </p:tavLst>
                                    </p:anim>
                                    <p:anim calcmode="lin" valueType="num">
                                      <p:cBhvr>
                                        <p:cTn id="20" dur="20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type="lt">
                                    <p:tmAbs val="0"/>
                                  </p:iterate>
                                  <p:childTnLst>
                                    <p:set>
                                      <p:cBhvr>
                                        <p:cTn id="24" fill="hold"/>
                                        <p:tgtEl>
                                          <p:spTgt spid="88"/>
                                        </p:tgtEl>
                                        <p:attrNameLst>
                                          <p:attrName>style.visibility</p:attrName>
                                        </p:attrNameLst>
                                      </p:cBhvr>
                                      <p:to>
                                        <p:strVal val="visible"/>
                                      </p:to>
                                    </p:set>
                                    <p:anim calcmode="lin" valueType="num">
                                      <p:cBhvr>
                                        <p:cTn id="25" dur="2000" fill="hold"/>
                                        <p:tgtEl>
                                          <p:spTgt spid="88"/>
                                        </p:tgtEl>
                                        <p:attrNameLst>
                                          <p:attrName>ppt_x</p:attrName>
                                        </p:attrNameLst>
                                      </p:cBhvr>
                                      <p:tavLst>
                                        <p:tav tm="0">
                                          <p:val>
                                            <p:strVal val="0-#ppt_w/2"/>
                                          </p:val>
                                        </p:tav>
                                        <p:tav tm="100000">
                                          <p:val>
                                            <p:strVal val="#ppt_x"/>
                                          </p:val>
                                        </p:tav>
                                      </p:tavLst>
                                    </p:anim>
                                    <p:anim calcmode="lin" valueType="num">
                                      <p:cBhvr>
                                        <p:cTn id="26" dur="20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1" animBg="1" advAuto="0"/>
      <p:bldP spid="86" grpId="2" animBg="1" advAuto="0"/>
      <p:bldP spid="87" grpId="3" animBg="1" advAuto="0"/>
      <p:bldP spid="88"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9C48FBDF-F73C-4B75-B96C-022A9ABCADC7-L0-001.jpeg"/>
          <p:cNvPicPr/>
          <p:nvPr/>
        </p:nvPicPr>
        <p:blipFill>
          <a:blip r:embed="rId2">
            <a:extLst/>
          </a:blip>
          <a:stretch>
            <a:fillRect/>
          </a:stretch>
        </p:blipFill>
        <p:spPr>
          <a:xfrm>
            <a:off x="10421" y="855452"/>
            <a:ext cx="12983958" cy="8042696"/>
          </a:xfrm>
          <a:prstGeom prst="rect">
            <a:avLst/>
          </a:prstGeom>
          <a:ln w="12700">
            <a:miter lim="400000"/>
          </a:ln>
        </p:spPr>
      </p:pic>
      <p:sp>
        <p:nvSpPr>
          <p:cNvPr id="91" name="Shape 91"/>
          <p:cNvSpPr/>
          <p:nvPr/>
        </p:nvSpPr>
        <p:spPr>
          <a:xfrm>
            <a:off x="516013" y="2247900"/>
            <a:ext cx="11972773" cy="2082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6000">
                <a:solidFill>
                  <a:srgbClr val="000000"/>
                </a:solidFill>
                <a:latin typeface="Marker Felt"/>
                <a:ea typeface="Marker Felt"/>
                <a:cs typeface="Marker Felt"/>
                <a:sym typeface="Marker Felt"/>
              </a:defRPr>
            </a:lvl1pPr>
          </a:lstStyle>
          <a:p>
            <a:pPr lvl="0">
              <a:defRPr sz="1800"/>
            </a:pPr>
            <a:r>
              <a:rPr sz="6000"/>
              <a:t>What do animism Islam and Christianity have in common?</a:t>
            </a:r>
          </a:p>
        </p:txBody>
      </p:sp>
      <p:sp>
        <p:nvSpPr>
          <p:cNvPr id="92" name="Shape 92"/>
          <p:cNvSpPr/>
          <p:nvPr/>
        </p:nvSpPr>
        <p:spPr>
          <a:xfrm>
            <a:off x="3390319" y="5054599"/>
            <a:ext cx="6224163"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Monotheism</a:t>
            </a:r>
          </a:p>
        </p:txBody>
      </p:sp>
      <p:sp>
        <p:nvSpPr>
          <p:cNvPr id="93" name="Shape 93"/>
          <p:cNvSpPr/>
          <p:nvPr/>
        </p:nvSpPr>
        <p:spPr>
          <a:xfrm>
            <a:off x="264750" y="6230584"/>
            <a:ext cx="12475300"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701842" indent="-701842" algn="l">
              <a:buSzPct val="75000"/>
              <a:buChar char="•"/>
              <a:defRPr sz="6000">
                <a:solidFill>
                  <a:srgbClr val="000000"/>
                </a:solidFill>
                <a:latin typeface="Marker Felt"/>
                <a:ea typeface="Marker Felt"/>
                <a:cs typeface="Marker Felt"/>
                <a:sym typeface="Marker Felt"/>
              </a:defRPr>
            </a:lvl1pPr>
          </a:lstStyle>
          <a:p>
            <a:pPr lvl="0">
              <a:defRPr sz="1800"/>
            </a:pPr>
            <a:r>
              <a:rPr sz="6000"/>
              <a:t>Name change: creator - Allah - Jesus</a:t>
            </a:r>
          </a:p>
        </p:txBody>
      </p:sp>
      <p:pic>
        <p:nvPicPr>
          <p:cNvPr id="94" name="B990730B-B64E-48C7-BE26-3F06657E5265-L0-001.jpeg"/>
          <p:cNvPicPr/>
          <p:nvPr/>
        </p:nvPicPr>
        <p:blipFill>
          <a:blip r:embed="rId3">
            <a:extLst/>
          </a:blip>
          <a:stretch>
            <a:fillRect/>
          </a:stretch>
        </p:blipFill>
        <p:spPr>
          <a:xfrm>
            <a:off x="1009650" y="812800"/>
            <a:ext cx="10985500" cy="812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92"/>
                                        </p:tgtEl>
                                        <p:attrNameLst>
                                          <p:attrName>style.visibility</p:attrName>
                                        </p:attrNameLst>
                                      </p:cBhvr>
                                      <p:to>
                                        <p:strVal val="visible"/>
                                      </p:to>
                                    </p:set>
                                    <p:anim calcmode="lin" valueType="num">
                                      <p:cBhvr>
                                        <p:cTn id="7" dur="2000" fill="hold"/>
                                        <p:tgtEl>
                                          <p:spTgt spid="92"/>
                                        </p:tgtEl>
                                        <p:attrNameLst>
                                          <p:attrName>ppt_x</p:attrName>
                                        </p:attrNameLst>
                                      </p:cBhvr>
                                      <p:tavLst>
                                        <p:tav tm="0">
                                          <p:val>
                                            <p:strVal val="0-#ppt_w/2"/>
                                          </p:val>
                                        </p:tav>
                                        <p:tav tm="100000">
                                          <p:val>
                                            <p:strVal val="#ppt_x"/>
                                          </p:val>
                                        </p:tav>
                                      </p:tavLst>
                                    </p:anim>
                                    <p:anim calcmode="lin" valueType="num">
                                      <p:cBhvr>
                                        <p:cTn id="8" dur="20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type="lt">
                                    <p:tmAbs val="0"/>
                                  </p:iterate>
                                  <p:childTnLst>
                                    <p:set>
                                      <p:cBhvr>
                                        <p:cTn id="12" fill="hold"/>
                                        <p:tgtEl>
                                          <p:spTgt spid="93"/>
                                        </p:tgtEl>
                                        <p:attrNameLst>
                                          <p:attrName>style.visibility</p:attrName>
                                        </p:attrNameLst>
                                      </p:cBhvr>
                                      <p:to>
                                        <p:strVal val="visible"/>
                                      </p:to>
                                    </p:set>
                                    <p:anim calcmode="lin" valueType="num">
                                      <p:cBhvr>
                                        <p:cTn id="13" dur="2000" fill="hold"/>
                                        <p:tgtEl>
                                          <p:spTgt spid="93"/>
                                        </p:tgtEl>
                                        <p:attrNameLst>
                                          <p:attrName>ppt_x</p:attrName>
                                        </p:attrNameLst>
                                      </p:cBhvr>
                                      <p:tavLst>
                                        <p:tav tm="0">
                                          <p:val>
                                            <p:strVal val="0-#ppt_w/2"/>
                                          </p:val>
                                        </p:tav>
                                        <p:tav tm="100000">
                                          <p:val>
                                            <p:strVal val="#ppt_x"/>
                                          </p:val>
                                        </p:tav>
                                      </p:tavLst>
                                    </p:anim>
                                    <p:anim calcmode="lin" valueType="num">
                                      <p:cBhvr>
                                        <p:cTn id="14" dur="20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3" nodeType="clickEffect">
                                  <p:stCondLst>
                                    <p:cond delay="0"/>
                                  </p:stCondLst>
                                  <p:iterate>
                                    <p:tmAbs val="0"/>
                                  </p:iterate>
                                  <p:childTnLst>
                                    <p:set>
                                      <p:cBhvr>
                                        <p:cTn id="18" fill="hold"/>
                                        <p:tgtEl>
                                          <p:spTgt spid="94"/>
                                        </p:tgtEl>
                                        <p:attrNameLst>
                                          <p:attrName>style.visibility</p:attrName>
                                        </p:attrNameLst>
                                      </p:cBhvr>
                                      <p:to>
                                        <p:strVal val="visible"/>
                                      </p:to>
                                    </p:set>
                                    <p:animEffect transition="in" filter="blinds(vertical)">
                                      <p:cBhvr>
                                        <p:cTn id="1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1" animBg="1" advAuto="0"/>
      <p:bldP spid="93" grpId="2" animBg="1" advAuto="0"/>
      <p:bldP spid="94"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9C48FBDF-F73C-4B75-B96C-022A9ABCADC7-L0-001.jpeg"/>
          <p:cNvPicPr/>
          <p:nvPr/>
        </p:nvPicPr>
        <p:blipFill>
          <a:blip r:embed="rId2">
            <a:extLst/>
          </a:blip>
          <a:stretch>
            <a:fillRect/>
          </a:stretch>
        </p:blipFill>
        <p:spPr>
          <a:xfrm>
            <a:off x="10421" y="855452"/>
            <a:ext cx="12983958" cy="8042696"/>
          </a:xfrm>
          <a:prstGeom prst="rect">
            <a:avLst/>
          </a:prstGeom>
          <a:ln w="12700">
            <a:miter lim="400000"/>
          </a:ln>
        </p:spPr>
      </p:pic>
      <p:sp>
        <p:nvSpPr>
          <p:cNvPr id="97" name="Shape 97"/>
          <p:cNvSpPr/>
          <p:nvPr/>
        </p:nvSpPr>
        <p:spPr>
          <a:xfrm>
            <a:off x="1160769" y="637200"/>
            <a:ext cx="4739424" cy="3098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9000">
                <a:solidFill>
                  <a:srgbClr val="000000"/>
                </a:solidFill>
                <a:latin typeface="Marker Felt"/>
                <a:ea typeface="Marker Felt"/>
                <a:cs typeface="Marker Felt"/>
                <a:sym typeface="Marker Felt"/>
              </a:defRPr>
            </a:lvl1pPr>
          </a:lstStyle>
          <a:p>
            <a:pPr lvl="0">
              <a:defRPr sz="1800"/>
            </a:pPr>
            <a:r>
              <a:rPr sz="9000"/>
              <a:t>African Griot</a:t>
            </a:r>
          </a:p>
        </p:txBody>
      </p:sp>
      <p:pic>
        <p:nvPicPr>
          <p:cNvPr id="98" name="D35B055C-0DF3-4561-B6E6-20201F162A93-L0-001.jpeg"/>
          <p:cNvPicPr/>
          <p:nvPr/>
        </p:nvPicPr>
        <p:blipFill>
          <a:blip r:embed="rId3">
            <a:extLst/>
          </a:blip>
          <a:srcRect l="5270" t="681" b="5541"/>
          <a:stretch>
            <a:fillRect/>
          </a:stretch>
        </p:blipFill>
        <p:spPr>
          <a:xfrm>
            <a:off x="128546" y="4082617"/>
            <a:ext cx="3147796" cy="4767720"/>
          </a:xfrm>
          <a:prstGeom prst="rect">
            <a:avLst/>
          </a:prstGeom>
          <a:ln w="12700">
            <a:miter lim="400000"/>
          </a:ln>
        </p:spPr>
      </p:pic>
      <p:sp>
        <p:nvSpPr>
          <p:cNvPr id="99" name="Shape 99"/>
          <p:cNvSpPr/>
          <p:nvPr/>
        </p:nvSpPr>
        <p:spPr>
          <a:xfrm>
            <a:off x="222803" y="8989503"/>
            <a:ext cx="5450407" cy="647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latin typeface="Hoefler Text"/>
                <a:ea typeface="Hoefler Text"/>
                <a:cs typeface="Hoefler Text"/>
                <a:sym typeface="Hoefler Text"/>
              </a:defRPr>
            </a:lvl1pPr>
          </a:lstStyle>
          <a:p>
            <a:pPr lvl="0">
              <a:defRPr sz="1800">
                <a:solidFill>
                  <a:srgbClr val="000000"/>
                </a:solidFill>
              </a:defRPr>
            </a:pPr>
            <a:r>
              <a:rPr sz="3600">
                <a:solidFill>
                  <a:srgbClr val="FFFFFF"/>
                </a:solidFill>
              </a:rPr>
              <a:t>Kora - 21 string lute or harp</a:t>
            </a:r>
          </a:p>
        </p:txBody>
      </p:sp>
      <p:sp>
        <p:nvSpPr>
          <p:cNvPr id="100" name="Shape 100"/>
          <p:cNvSpPr/>
          <p:nvPr/>
        </p:nvSpPr>
        <p:spPr>
          <a:xfrm>
            <a:off x="6924606" y="1557950"/>
            <a:ext cx="5637882" cy="1257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818815" indent="-818815">
              <a:buSzPct val="75000"/>
              <a:buChar char="•"/>
              <a:defRPr sz="7000">
                <a:solidFill>
                  <a:srgbClr val="000000"/>
                </a:solidFill>
                <a:latin typeface="Marker Felt"/>
                <a:ea typeface="Marker Felt"/>
                <a:cs typeface="Marker Felt"/>
                <a:sym typeface="Marker Felt"/>
              </a:defRPr>
            </a:lvl1pPr>
          </a:lstStyle>
          <a:p>
            <a:pPr lvl="0">
              <a:defRPr sz="1800"/>
            </a:pPr>
            <a:r>
              <a:rPr sz="7000"/>
              <a:t>story teller</a:t>
            </a:r>
          </a:p>
        </p:txBody>
      </p:sp>
      <p:sp>
        <p:nvSpPr>
          <p:cNvPr id="101" name="Shape 101"/>
          <p:cNvSpPr/>
          <p:nvPr/>
        </p:nvSpPr>
        <p:spPr>
          <a:xfrm>
            <a:off x="6703799" y="3120023"/>
            <a:ext cx="6079496" cy="1257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818815" indent="-818815">
              <a:buSzPct val="75000"/>
              <a:buChar char="•"/>
              <a:defRPr sz="7000">
                <a:solidFill>
                  <a:srgbClr val="000000"/>
                </a:solidFill>
                <a:latin typeface="Marker Felt"/>
                <a:ea typeface="Marker Felt"/>
                <a:cs typeface="Marker Felt"/>
                <a:sym typeface="Marker Felt"/>
              </a:defRPr>
            </a:lvl1pPr>
          </a:lstStyle>
          <a:p>
            <a:pPr lvl="0">
              <a:defRPr sz="1800"/>
            </a:pPr>
            <a:r>
              <a:rPr sz="7000"/>
              <a:t>European bard</a:t>
            </a:r>
          </a:p>
        </p:txBody>
      </p:sp>
      <p:sp>
        <p:nvSpPr>
          <p:cNvPr id="102" name="Shape 102"/>
          <p:cNvSpPr/>
          <p:nvPr/>
        </p:nvSpPr>
        <p:spPr>
          <a:xfrm>
            <a:off x="6924606" y="4682097"/>
            <a:ext cx="5637882" cy="3568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818815" indent="-818815">
              <a:buSzPct val="75000"/>
              <a:buChar char="•"/>
              <a:defRPr sz="7000">
                <a:solidFill>
                  <a:srgbClr val="000000"/>
                </a:solidFill>
                <a:latin typeface="Marker Felt"/>
                <a:ea typeface="Marker Felt"/>
                <a:cs typeface="Marker Felt"/>
                <a:sym typeface="Marker Felt"/>
              </a:defRPr>
            </a:lvl1pPr>
          </a:lstStyle>
          <a:p>
            <a:pPr lvl="0">
              <a:defRPr sz="1800"/>
            </a:pPr>
            <a:r>
              <a:rPr sz="7000"/>
              <a:t>valued by kings and chiefs</a:t>
            </a:r>
          </a:p>
        </p:txBody>
      </p:sp>
      <p:pic>
        <p:nvPicPr>
          <p:cNvPr id="103" name="E706871B-F469-415B-83C8-09455276305A-L0-001.jpeg"/>
          <p:cNvPicPr/>
          <p:nvPr/>
        </p:nvPicPr>
        <p:blipFill>
          <a:blip r:embed="rId4">
            <a:extLst/>
          </a:blip>
          <a:stretch>
            <a:fillRect/>
          </a:stretch>
        </p:blipFill>
        <p:spPr>
          <a:xfrm>
            <a:off x="6375537" y="513882"/>
            <a:ext cx="6736019" cy="872583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4*#ppt_w"/>
                                          </p:val>
                                        </p:tav>
                                        <p:tav tm="100000">
                                          <p:val>
                                            <p:strVal val="#ppt_w"/>
                                          </p:val>
                                        </p:tav>
                                      </p:tavLst>
                                    </p:anim>
                                    <p:anim calcmode="lin" valueType="num">
                                      <p:cBhvr>
                                        <p:cTn id="8" dur="1000" fill="hold"/>
                                        <p:tgtEl>
                                          <p:spTgt spid="10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01"/>
                                        </p:tgtEl>
                                        <p:attrNameLst>
                                          <p:attrName>style.visibility</p:attrName>
                                        </p:attrNameLst>
                                      </p:cBhvr>
                                      <p:to>
                                        <p:strVal val="visible"/>
                                      </p:to>
                                    </p:set>
                                    <p:anim calcmode="lin" valueType="num">
                                      <p:cBhvr>
                                        <p:cTn id="13" dur="1000" fill="hold"/>
                                        <p:tgtEl>
                                          <p:spTgt spid="101"/>
                                        </p:tgtEl>
                                        <p:attrNameLst>
                                          <p:attrName>ppt_w</p:attrName>
                                        </p:attrNameLst>
                                      </p:cBhvr>
                                      <p:tavLst>
                                        <p:tav tm="0">
                                          <p:val>
                                            <p:strVal val="4*#ppt_w"/>
                                          </p:val>
                                        </p:tav>
                                        <p:tav tm="100000">
                                          <p:val>
                                            <p:strVal val="#ppt_w"/>
                                          </p:val>
                                        </p:tav>
                                      </p:tavLst>
                                    </p:anim>
                                    <p:anim calcmode="lin" valueType="num">
                                      <p:cBhvr>
                                        <p:cTn id="14" dur="1000" fill="hold"/>
                                        <p:tgtEl>
                                          <p:spTgt spid="101"/>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102"/>
                                        </p:tgtEl>
                                        <p:attrNameLst>
                                          <p:attrName>style.visibility</p:attrName>
                                        </p:attrNameLst>
                                      </p:cBhvr>
                                      <p:to>
                                        <p:strVal val="visible"/>
                                      </p:to>
                                    </p:set>
                                    <p:anim calcmode="lin" valueType="num">
                                      <p:cBhvr>
                                        <p:cTn id="19" dur="1000" fill="hold"/>
                                        <p:tgtEl>
                                          <p:spTgt spid="102"/>
                                        </p:tgtEl>
                                        <p:attrNameLst>
                                          <p:attrName>ppt_w</p:attrName>
                                        </p:attrNameLst>
                                      </p:cBhvr>
                                      <p:tavLst>
                                        <p:tav tm="0">
                                          <p:val>
                                            <p:strVal val="4*#ppt_w"/>
                                          </p:val>
                                        </p:tav>
                                        <p:tav tm="100000">
                                          <p:val>
                                            <p:strVal val="#ppt_w"/>
                                          </p:val>
                                        </p:tav>
                                      </p:tavLst>
                                    </p:anim>
                                    <p:anim calcmode="lin" valueType="num">
                                      <p:cBhvr>
                                        <p:cTn id="20" dur="1000" fill="hold"/>
                                        <p:tgtEl>
                                          <p:spTgt spid="102"/>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4" nodeType="clickEffect">
                                  <p:stCondLst>
                                    <p:cond delay="0"/>
                                  </p:stCondLst>
                                  <p:iterate>
                                    <p:tmAbs val="0"/>
                                  </p:iterate>
                                  <p:childTnLst>
                                    <p:set>
                                      <p:cBhvr>
                                        <p:cTn id="24" fill="hold"/>
                                        <p:tgtEl>
                                          <p:spTgt spid="103"/>
                                        </p:tgtEl>
                                        <p:attrNameLst>
                                          <p:attrName>style.visibility</p:attrName>
                                        </p:attrNameLst>
                                      </p:cBhvr>
                                      <p:to>
                                        <p:strVal val="visible"/>
                                      </p:to>
                                    </p:set>
                                    <p:anim calcmode="lin" valueType="num">
                                      <p:cBhvr>
                                        <p:cTn id="25" dur="80" fill="hold"/>
                                        <p:tgtEl>
                                          <p:spTgt spid="103"/>
                                        </p:tgtEl>
                                        <p:attrNameLst>
                                          <p:attrName>ppt_x</p:attrName>
                                        </p:attrNameLst>
                                      </p:cBhvr>
                                      <p:tavLst>
                                        <p:tav tm="0">
                                          <p:val>
                                            <p:strVal val="#ppt_x"/>
                                          </p:val>
                                        </p:tav>
                                        <p:tav tm="100000">
                                          <p:val>
                                            <p:strVal val="#ppt_x"/>
                                          </p:val>
                                        </p:tav>
                                      </p:tavLst>
                                    </p:anim>
                                    <p:anim calcmode="lin" valueType="num">
                                      <p:cBhvr>
                                        <p:cTn id="26" dur="80" fill="hold"/>
                                        <p:tgtEl>
                                          <p:spTgt spid="1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advAuto="0"/>
      <p:bldP spid="101" grpId="2" animBg="1" advAuto="0"/>
      <p:bldP spid="102" grpId="3" animBg="1" advAuto="0"/>
      <p:bldP spid="103" grpId="4"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189</Words>
  <Application>Microsoft Office PowerPoint</Application>
  <PresentationFormat>Custom</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Helvetica</vt:lpstr>
      <vt:lpstr>Helvetica Light</vt:lpstr>
      <vt:lpstr>Helvetica Neue</vt:lpstr>
      <vt:lpstr>Hoefler Text</vt:lpstr>
      <vt:lpstr>Marker Felt</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Riddle, Laura</cp:lastModifiedBy>
  <cp:revision>1</cp:revision>
  <dcterms:modified xsi:type="dcterms:W3CDTF">2014-11-07T17:52:14Z</dcterms:modified>
</cp:coreProperties>
</file>