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lvl1pPr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9B1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57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914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71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828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860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743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200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657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114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 32"/>
          <p:cNvGraphicFramePr/>
          <p:nvPr/>
        </p:nvGraphicFramePr>
        <p:xfrm>
          <a:off x="485170" y="728705"/>
          <a:ext cx="12047160" cy="829619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4011486"/>
                <a:gridCol w="4011486"/>
                <a:gridCol w="4011486"/>
              </a:tblGrid>
              <a:tr h="1185169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800">
                          <a:solidFill>
                            <a:srgbClr val="FFFFFF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West Africa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Before Islam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000">
                          <a:solidFill>
                            <a:srgbClr val="FFFFFF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After Islam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185169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14.3 Religious practices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Animism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Islam- still honored ancestors, used amulets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185169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14.4 Government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</a:rPr>
                        <a:t>Matrilineal 
Tribal
Customary law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Patrilineal 
Centralized
Shari'ah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185169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14.5 Education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None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Universities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185169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14.6 Language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Bantu
Native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Arabic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185169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14.7 Architecture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</a:rPr>
                        <a:t>Round houses
Coned shaped roofs
Shrines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</a:rPr>
                        <a:t>Rectangular houses
Brick with flat roofs
Mosques added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185169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14.8 Art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Geometric patterns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Calligraphy
Geometric patterns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5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